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33" r:id="rId13"/>
    <p:sldId id="334" r:id="rId14"/>
    <p:sldId id="339" r:id="rId15"/>
    <p:sldId id="340" r:id="rId16"/>
    <p:sldId id="335" r:id="rId17"/>
    <p:sldId id="336" r:id="rId18"/>
    <p:sldId id="337" r:id="rId19"/>
    <p:sldId id="338" r:id="rId20"/>
    <p:sldId id="315" r:id="rId21"/>
    <p:sldId id="316" r:id="rId22"/>
    <p:sldId id="317" r:id="rId23"/>
    <p:sldId id="341" r:id="rId24"/>
    <p:sldId id="318" r:id="rId25"/>
    <p:sldId id="319" r:id="rId26"/>
    <p:sldId id="320" r:id="rId27"/>
    <p:sldId id="32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290" r:id="rId87"/>
    <p:sldId id="291" r:id="rId88"/>
    <p:sldId id="292" r:id="rId89"/>
    <p:sldId id="261" r:id="rId90"/>
    <p:sldId id="295" r:id="rId91"/>
    <p:sldId id="296" r:id="rId9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04B9A-F382-446C-8643-104DF3124A7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3BBB4FE-A78B-4FA3-9BB3-96F34606FDE3}">
      <dgm:prSet phldrT="[Texto]"/>
      <dgm:spPr/>
      <dgm:t>
        <a:bodyPr/>
        <a:lstStyle/>
        <a:p>
          <a:r>
            <a:rPr lang="es-MX" dirty="0" smtClean="0">
              <a:hlinkClick xmlns:r="http://schemas.openxmlformats.org/officeDocument/2006/relationships" r:id="rId1" action="ppaction://hlinksldjump"/>
            </a:rPr>
            <a:t>Proceso Decisorio</a:t>
          </a:r>
          <a:endParaRPr lang="es-MX" dirty="0"/>
        </a:p>
      </dgm:t>
    </dgm:pt>
    <dgm:pt modelId="{F533F960-4F2C-4A89-B733-1FD8DA55F319}" type="parTrans" cxnId="{8E15D512-7D18-474E-9184-32F98FBE06F9}">
      <dgm:prSet/>
      <dgm:spPr/>
      <dgm:t>
        <a:bodyPr/>
        <a:lstStyle/>
        <a:p>
          <a:endParaRPr lang="es-MX"/>
        </a:p>
      </dgm:t>
    </dgm:pt>
    <dgm:pt modelId="{D7281A25-4F0B-429E-8420-F25D3904AE3F}" type="sibTrans" cxnId="{8E15D512-7D18-474E-9184-32F98FBE06F9}">
      <dgm:prSet/>
      <dgm:spPr/>
      <dgm:t>
        <a:bodyPr/>
        <a:lstStyle/>
        <a:p>
          <a:endParaRPr lang="es-MX"/>
        </a:p>
      </dgm:t>
    </dgm:pt>
    <dgm:pt modelId="{985FA66B-F351-42C8-ACEA-7043FFAF5D15}">
      <dgm:prSet phldrT="[Texto]"/>
      <dgm:spPr/>
      <dgm:t>
        <a:bodyPr/>
        <a:lstStyle/>
        <a:p>
          <a:r>
            <a:rPr lang="es-MX" dirty="0" smtClean="0"/>
            <a:t>Teoría de las decisiones</a:t>
          </a:r>
          <a:endParaRPr lang="es-MX" dirty="0"/>
        </a:p>
      </dgm:t>
    </dgm:pt>
    <dgm:pt modelId="{1E5E348C-1311-464A-9B23-16C40437B4AC}" type="parTrans" cxnId="{432A9C7A-4FEC-4BE9-9D95-9653E11FD5DC}">
      <dgm:prSet/>
      <dgm:spPr/>
      <dgm:t>
        <a:bodyPr/>
        <a:lstStyle/>
        <a:p>
          <a:endParaRPr lang="es-MX" dirty="0"/>
        </a:p>
      </dgm:t>
    </dgm:pt>
    <dgm:pt modelId="{86A7776C-2B4B-485E-B581-3B3DEBEB1ED6}" type="sibTrans" cxnId="{432A9C7A-4FEC-4BE9-9D95-9653E11FD5DC}">
      <dgm:prSet/>
      <dgm:spPr/>
      <dgm:t>
        <a:bodyPr/>
        <a:lstStyle/>
        <a:p>
          <a:endParaRPr lang="es-MX"/>
        </a:p>
      </dgm:t>
    </dgm:pt>
    <dgm:pt modelId="{6C941255-5E63-4B7B-A9E0-79CA3B7D8BDC}">
      <dgm:prSet phldrT="[Texto]"/>
      <dgm:spPr/>
      <dgm:t>
        <a:bodyPr/>
        <a:lstStyle/>
        <a:p>
          <a:r>
            <a:rPr lang="es-MX" dirty="0" smtClean="0"/>
            <a:t>Organización como sistema de decisiones </a:t>
          </a:r>
          <a:endParaRPr lang="es-MX" dirty="0"/>
        </a:p>
      </dgm:t>
    </dgm:pt>
    <dgm:pt modelId="{F477D269-BD2F-4AC7-ACD9-FE08C5B5CC9F}" type="parTrans" cxnId="{0D44956F-B6A5-45E8-BC5A-215CA4C12CE7}">
      <dgm:prSet/>
      <dgm:spPr/>
      <dgm:t>
        <a:bodyPr/>
        <a:lstStyle/>
        <a:p>
          <a:endParaRPr lang="es-MX" dirty="0"/>
        </a:p>
      </dgm:t>
    </dgm:pt>
    <dgm:pt modelId="{229C38A3-98BA-4483-A444-5AE928801805}" type="sibTrans" cxnId="{0D44956F-B6A5-45E8-BC5A-215CA4C12CE7}">
      <dgm:prSet/>
      <dgm:spPr/>
      <dgm:t>
        <a:bodyPr/>
        <a:lstStyle/>
        <a:p>
          <a:endParaRPr lang="es-MX"/>
        </a:p>
      </dgm:t>
    </dgm:pt>
    <dgm:pt modelId="{0C4DC542-F5B6-4FB0-974F-61EE089227C7}">
      <dgm:prSet phldrT="[Texto]"/>
      <dgm:spPr/>
      <dgm:t>
        <a:bodyPr/>
        <a:lstStyle/>
        <a:p>
          <a:r>
            <a:rPr lang="es-MX" dirty="0" smtClean="0"/>
            <a:t>Etapas del proceso de decisión </a:t>
          </a:r>
          <a:endParaRPr lang="es-MX" dirty="0"/>
        </a:p>
      </dgm:t>
    </dgm:pt>
    <dgm:pt modelId="{428223D2-6C11-4C0F-84A4-7E89A8678677}" type="parTrans" cxnId="{88FE91B0-A482-4578-89EB-0B837614E408}">
      <dgm:prSet/>
      <dgm:spPr/>
      <dgm:t>
        <a:bodyPr/>
        <a:lstStyle/>
        <a:p>
          <a:endParaRPr lang="es-MX" dirty="0"/>
        </a:p>
      </dgm:t>
    </dgm:pt>
    <dgm:pt modelId="{828A3DD4-F38B-4775-9FBB-DB25856E03A8}" type="sibTrans" cxnId="{88FE91B0-A482-4578-89EB-0B837614E408}">
      <dgm:prSet/>
      <dgm:spPr/>
      <dgm:t>
        <a:bodyPr/>
        <a:lstStyle/>
        <a:p>
          <a:endParaRPr lang="es-MX"/>
        </a:p>
      </dgm:t>
    </dgm:pt>
    <dgm:pt modelId="{78776C2A-8288-4B5F-B314-3E1E331ABA67}">
      <dgm:prSet phldrT="[Texto]"/>
      <dgm:spPr/>
      <dgm:t>
        <a:bodyPr/>
        <a:lstStyle/>
        <a:p>
          <a:r>
            <a:rPr lang="es-MX" dirty="0" smtClean="0"/>
            <a:t>Implicaciones</a:t>
          </a:r>
          <a:endParaRPr lang="es-MX" dirty="0"/>
        </a:p>
      </dgm:t>
    </dgm:pt>
    <dgm:pt modelId="{BDBC8EEC-B722-4E55-95C9-FCC830878F8A}" type="parTrans" cxnId="{2E2DD066-AC4B-4EAA-A6A1-C542775137BF}">
      <dgm:prSet/>
      <dgm:spPr/>
      <dgm:t>
        <a:bodyPr/>
        <a:lstStyle/>
        <a:p>
          <a:endParaRPr lang="es-MX" dirty="0"/>
        </a:p>
      </dgm:t>
    </dgm:pt>
    <dgm:pt modelId="{8B38F0D2-A89C-4B09-802F-3C18655E8E70}" type="sibTrans" cxnId="{2E2DD066-AC4B-4EAA-A6A1-C542775137BF}">
      <dgm:prSet/>
      <dgm:spPr/>
      <dgm:t>
        <a:bodyPr/>
        <a:lstStyle/>
        <a:p>
          <a:endParaRPr lang="es-MX"/>
        </a:p>
      </dgm:t>
    </dgm:pt>
    <dgm:pt modelId="{ABE75AE3-796A-4045-8AD0-6BB0A176BDE0}">
      <dgm:prSet phldrT="[Texto]"/>
      <dgm:spPr/>
      <dgm:t>
        <a:bodyPr/>
        <a:lstStyle/>
        <a:p>
          <a:r>
            <a:rPr lang="es-MX" dirty="0" smtClean="0"/>
            <a:t>Propuestas </a:t>
          </a:r>
          <a:endParaRPr lang="es-MX" dirty="0"/>
        </a:p>
      </dgm:t>
    </dgm:pt>
    <dgm:pt modelId="{EFA5C50D-5A3B-4529-B332-8D535DBC1FFE}" type="sibTrans" cxnId="{DFA7AAF9-3D50-4681-8D22-7F347FBC03A6}">
      <dgm:prSet/>
      <dgm:spPr/>
      <dgm:t>
        <a:bodyPr/>
        <a:lstStyle/>
        <a:p>
          <a:endParaRPr lang="es-MX"/>
        </a:p>
      </dgm:t>
    </dgm:pt>
    <dgm:pt modelId="{9FE04C83-9FC3-4471-BC56-709F78100D54}" type="parTrans" cxnId="{DFA7AAF9-3D50-4681-8D22-7F347FBC03A6}">
      <dgm:prSet/>
      <dgm:spPr/>
      <dgm:t>
        <a:bodyPr/>
        <a:lstStyle/>
        <a:p>
          <a:endParaRPr lang="es-MX" dirty="0"/>
        </a:p>
      </dgm:t>
    </dgm:pt>
    <dgm:pt modelId="{5535CD2E-65FF-49D2-BC79-B456D664B80D}" type="pres">
      <dgm:prSet presAssocID="{F9704B9A-F382-446C-8643-104DF3124A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61A162-D4FA-48AD-8215-18CDEF8327EB}" type="pres">
      <dgm:prSet presAssocID="{73BBB4FE-A78B-4FA3-9BB3-96F34606FDE3}" presName="centerShape" presStyleLbl="node0" presStyleIdx="0" presStyleCnt="1"/>
      <dgm:spPr/>
      <dgm:t>
        <a:bodyPr/>
        <a:lstStyle/>
        <a:p>
          <a:endParaRPr lang="es-MX"/>
        </a:p>
      </dgm:t>
    </dgm:pt>
    <dgm:pt modelId="{9A47DBED-43EC-417A-86AB-6C0D8387897E}" type="pres">
      <dgm:prSet presAssocID="{1E5E348C-1311-464A-9B23-16C40437B4AC}" presName="Name9" presStyleLbl="parChTrans1D2" presStyleIdx="0" presStyleCnt="5"/>
      <dgm:spPr/>
      <dgm:t>
        <a:bodyPr/>
        <a:lstStyle/>
        <a:p>
          <a:endParaRPr lang="es-MX"/>
        </a:p>
      </dgm:t>
    </dgm:pt>
    <dgm:pt modelId="{A0C6003D-93D6-493B-A268-94635E5488C1}" type="pres">
      <dgm:prSet presAssocID="{1E5E348C-1311-464A-9B23-16C40437B4AC}" presName="connTx" presStyleLbl="parChTrans1D2" presStyleIdx="0" presStyleCnt="5"/>
      <dgm:spPr/>
      <dgm:t>
        <a:bodyPr/>
        <a:lstStyle/>
        <a:p>
          <a:endParaRPr lang="es-MX"/>
        </a:p>
      </dgm:t>
    </dgm:pt>
    <dgm:pt modelId="{8BA25450-BBD3-4582-B029-679E397AC0AF}" type="pres">
      <dgm:prSet presAssocID="{985FA66B-F351-42C8-ACEA-7043FFAF5D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063AC0-0F14-47DF-9150-89B9492C6ECA}" type="pres">
      <dgm:prSet presAssocID="{F477D269-BD2F-4AC7-ACD9-FE08C5B5CC9F}" presName="Name9" presStyleLbl="parChTrans1D2" presStyleIdx="1" presStyleCnt="5"/>
      <dgm:spPr/>
      <dgm:t>
        <a:bodyPr/>
        <a:lstStyle/>
        <a:p>
          <a:endParaRPr lang="es-MX"/>
        </a:p>
      </dgm:t>
    </dgm:pt>
    <dgm:pt modelId="{CE1CDD82-21EA-4A13-9C18-A2B519220F36}" type="pres">
      <dgm:prSet presAssocID="{F477D269-BD2F-4AC7-ACD9-FE08C5B5CC9F}" presName="connTx" presStyleLbl="parChTrans1D2" presStyleIdx="1" presStyleCnt="5"/>
      <dgm:spPr/>
      <dgm:t>
        <a:bodyPr/>
        <a:lstStyle/>
        <a:p>
          <a:endParaRPr lang="es-MX"/>
        </a:p>
      </dgm:t>
    </dgm:pt>
    <dgm:pt modelId="{9820722C-FDB2-422C-BA31-3FB336BF31A0}" type="pres">
      <dgm:prSet presAssocID="{6C941255-5E63-4B7B-A9E0-79CA3B7D8B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2ADCDC-BA95-459F-B45B-199718FBE3E0}" type="pres">
      <dgm:prSet presAssocID="{428223D2-6C11-4C0F-84A4-7E89A8678677}" presName="Name9" presStyleLbl="parChTrans1D2" presStyleIdx="2" presStyleCnt="5"/>
      <dgm:spPr/>
      <dgm:t>
        <a:bodyPr/>
        <a:lstStyle/>
        <a:p>
          <a:endParaRPr lang="es-MX"/>
        </a:p>
      </dgm:t>
    </dgm:pt>
    <dgm:pt modelId="{D61E5FDA-DF5F-47EA-9E40-6D144A20F724}" type="pres">
      <dgm:prSet presAssocID="{428223D2-6C11-4C0F-84A4-7E89A8678677}" presName="connTx" presStyleLbl="parChTrans1D2" presStyleIdx="2" presStyleCnt="5"/>
      <dgm:spPr/>
      <dgm:t>
        <a:bodyPr/>
        <a:lstStyle/>
        <a:p>
          <a:endParaRPr lang="es-MX"/>
        </a:p>
      </dgm:t>
    </dgm:pt>
    <dgm:pt modelId="{C36B05CE-E14F-400B-AA08-B0D9A01EEE09}" type="pres">
      <dgm:prSet presAssocID="{0C4DC542-F5B6-4FB0-974F-61EE089227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2B4556-52B8-4206-B4B3-873EC744C320}" type="pres">
      <dgm:prSet presAssocID="{9FE04C83-9FC3-4471-BC56-709F78100D54}" presName="Name9" presStyleLbl="parChTrans1D2" presStyleIdx="3" presStyleCnt="5"/>
      <dgm:spPr/>
      <dgm:t>
        <a:bodyPr/>
        <a:lstStyle/>
        <a:p>
          <a:endParaRPr lang="es-MX"/>
        </a:p>
      </dgm:t>
    </dgm:pt>
    <dgm:pt modelId="{03DBA16E-2F24-48AC-93CE-CF91DFDE51B7}" type="pres">
      <dgm:prSet presAssocID="{9FE04C83-9FC3-4471-BC56-709F78100D54}" presName="connTx" presStyleLbl="parChTrans1D2" presStyleIdx="3" presStyleCnt="5"/>
      <dgm:spPr/>
      <dgm:t>
        <a:bodyPr/>
        <a:lstStyle/>
        <a:p>
          <a:endParaRPr lang="es-MX"/>
        </a:p>
      </dgm:t>
    </dgm:pt>
    <dgm:pt modelId="{CC6F562F-0306-4AA9-AB17-0BF021C64A44}" type="pres">
      <dgm:prSet presAssocID="{ABE75AE3-796A-4045-8AD0-6BB0A176BDE0}" presName="node" presStyleLbl="node1" presStyleIdx="3" presStyleCnt="5" custScaleY="1029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078F0C-C6F2-43CF-8BBA-A2A9ED12E6E4}" type="pres">
      <dgm:prSet presAssocID="{BDBC8EEC-B722-4E55-95C9-FCC830878F8A}" presName="Name9" presStyleLbl="parChTrans1D2" presStyleIdx="4" presStyleCnt="5"/>
      <dgm:spPr/>
      <dgm:t>
        <a:bodyPr/>
        <a:lstStyle/>
        <a:p>
          <a:endParaRPr lang="es-MX"/>
        </a:p>
      </dgm:t>
    </dgm:pt>
    <dgm:pt modelId="{374EAD1A-9E72-4CDE-822E-A5FAE81415FA}" type="pres">
      <dgm:prSet presAssocID="{BDBC8EEC-B722-4E55-95C9-FCC830878F8A}" presName="connTx" presStyleLbl="parChTrans1D2" presStyleIdx="4" presStyleCnt="5"/>
      <dgm:spPr/>
      <dgm:t>
        <a:bodyPr/>
        <a:lstStyle/>
        <a:p>
          <a:endParaRPr lang="es-MX"/>
        </a:p>
      </dgm:t>
    </dgm:pt>
    <dgm:pt modelId="{DEF4EA18-42DB-476D-B7D0-F59B7330D434}" type="pres">
      <dgm:prSet presAssocID="{78776C2A-8288-4B5F-B314-3E1E331ABA67}" presName="node" presStyleLbl="node1" presStyleIdx="4" presStyleCnt="5" custScaleY="1029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2A9C7A-4FEC-4BE9-9D95-9653E11FD5DC}" srcId="{73BBB4FE-A78B-4FA3-9BB3-96F34606FDE3}" destId="{985FA66B-F351-42C8-ACEA-7043FFAF5D15}" srcOrd="0" destOrd="0" parTransId="{1E5E348C-1311-464A-9B23-16C40437B4AC}" sibTransId="{86A7776C-2B4B-485E-B581-3B3DEBEB1ED6}"/>
    <dgm:cxn modelId="{8E15D512-7D18-474E-9184-32F98FBE06F9}" srcId="{F9704B9A-F382-446C-8643-104DF3124A72}" destId="{73BBB4FE-A78B-4FA3-9BB3-96F34606FDE3}" srcOrd="0" destOrd="0" parTransId="{F533F960-4F2C-4A89-B733-1FD8DA55F319}" sibTransId="{D7281A25-4F0B-429E-8420-F25D3904AE3F}"/>
    <dgm:cxn modelId="{8D28001C-62A0-4BCC-95A0-9B79E2739574}" type="presOf" srcId="{1E5E348C-1311-464A-9B23-16C40437B4AC}" destId="{9A47DBED-43EC-417A-86AB-6C0D8387897E}" srcOrd="0" destOrd="0" presId="urn:microsoft.com/office/officeart/2005/8/layout/radial1"/>
    <dgm:cxn modelId="{22C26506-DC36-4B56-B27E-78AE44B75A73}" type="presOf" srcId="{9FE04C83-9FC3-4471-BC56-709F78100D54}" destId="{472B4556-52B8-4206-B4B3-873EC744C320}" srcOrd="0" destOrd="0" presId="urn:microsoft.com/office/officeart/2005/8/layout/radial1"/>
    <dgm:cxn modelId="{1762F9D4-AA4C-4595-87D2-9BE8B33EA379}" type="presOf" srcId="{BDBC8EEC-B722-4E55-95C9-FCC830878F8A}" destId="{A5078F0C-C6F2-43CF-8BBA-A2A9ED12E6E4}" srcOrd="0" destOrd="0" presId="urn:microsoft.com/office/officeart/2005/8/layout/radial1"/>
    <dgm:cxn modelId="{810219DF-B961-431E-A54C-550B341FD3EE}" type="presOf" srcId="{428223D2-6C11-4C0F-84A4-7E89A8678677}" destId="{D61E5FDA-DF5F-47EA-9E40-6D144A20F724}" srcOrd="1" destOrd="0" presId="urn:microsoft.com/office/officeart/2005/8/layout/radial1"/>
    <dgm:cxn modelId="{2F329E75-1831-445E-8ACC-78716FB9D73F}" type="presOf" srcId="{9FE04C83-9FC3-4471-BC56-709F78100D54}" destId="{03DBA16E-2F24-48AC-93CE-CF91DFDE51B7}" srcOrd="1" destOrd="0" presId="urn:microsoft.com/office/officeart/2005/8/layout/radial1"/>
    <dgm:cxn modelId="{2E2DD066-AC4B-4EAA-A6A1-C542775137BF}" srcId="{73BBB4FE-A78B-4FA3-9BB3-96F34606FDE3}" destId="{78776C2A-8288-4B5F-B314-3E1E331ABA67}" srcOrd="4" destOrd="0" parTransId="{BDBC8EEC-B722-4E55-95C9-FCC830878F8A}" sibTransId="{8B38F0D2-A89C-4B09-802F-3C18655E8E70}"/>
    <dgm:cxn modelId="{F133D7C6-80A1-47CD-88C0-08F8493C6460}" type="presOf" srcId="{F477D269-BD2F-4AC7-ACD9-FE08C5B5CC9F}" destId="{D5063AC0-0F14-47DF-9150-89B9492C6ECA}" srcOrd="0" destOrd="0" presId="urn:microsoft.com/office/officeart/2005/8/layout/radial1"/>
    <dgm:cxn modelId="{47792330-C063-4401-94D3-01C98C88EE9D}" type="presOf" srcId="{73BBB4FE-A78B-4FA3-9BB3-96F34606FDE3}" destId="{C661A162-D4FA-48AD-8215-18CDEF8327EB}" srcOrd="0" destOrd="0" presId="urn:microsoft.com/office/officeart/2005/8/layout/radial1"/>
    <dgm:cxn modelId="{DCA175D5-CC97-42CF-8CCA-687B7D69BF2A}" type="presOf" srcId="{428223D2-6C11-4C0F-84A4-7E89A8678677}" destId="{2C2ADCDC-BA95-459F-B45B-199718FBE3E0}" srcOrd="0" destOrd="0" presId="urn:microsoft.com/office/officeart/2005/8/layout/radial1"/>
    <dgm:cxn modelId="{0D44956F-B6A5-45E8-BC5A-215CA4C12CE7}" srcId="{73BBB4FE-A78B-4FA3-9BB3-96F34606FDE3}" destId="{6C941255-5E63-4B7B-A9E0-79CA3B7D8BDC}" srcOrd="1" destOrd="0" parTransId="{F477D269-BD2F-4AC7-ACD9-FE08C5B5CC9F}" sibTransId="{229C38A3-98BA-4483-A444-5AE928801805}"/>
    <dgm:cxn modelId="{310D10E1-F4B1-4996-8ACF-06550A169DC8}" type="presOf" srcId="{78776C2A-8288-4B5F-B314-3E1E331ABA67}" destId="{DEF4EA18-42DB-476D-B7D0-F59B7330D434}" srcOrd="0" destOrd="0" presId="urn:microsoft.com/office/officeart/2005/8/layout/radial1"/>
    <dgm:cxn modelId="{BBCEFE02-975B-44D3-92E2-B55AB02B324D}" type="presOf" srcId="{0C4DC542-F5B6-4FB0-974F-61EE089227C7}" destId="{C36B05CE-E14F-400B-AA08-B0D9A01EEE09}" srcOrd="0" destOrd="0" presId="urn:microsoft.com/office/officeart/2005/8/layout/radial1"/>
    <dgm:cxn modelId="{B67165C9-E7A7-4F99-8BDC-A1C64E88038A}" type="presOf" srcId="{BDBC8EEC-B722-4E55-95C9-FCC830878F8A}" destId="{374EAD1A-9E72-4CDE-822E-A5FAE81415FA}" srcOrd="1" destOrd="0" presId="urn:microsoft.com/office/officeart/2005/8/layout/radial1"/>
    <dgm:cxn modelId="{88FE91B0-A482-4578-89EB-0B837614E408}" srcId="{73BBB4FE-A78B-4FA3-9BB3-96F34606FDE3}" destId="{0C4DC542-F5B6-4FB0-974F-61EE089227C7}" srcOrd="2" destOrd="0" parTransId="{428223D2-6C11-4C0F-84A4-7E89A8678677}" sibTransId="{828A3DD4-F38B-4775-9FBB-DB25856E03A8}"/>
    <dgm:cxn modelId="{3C3FEF86-4CCE-4478-A82F-3EA78D725DEC}" type="presOf" srcId="{ABE75AE3-796A-4045-8AD0-6BB0A176BDE0}" destId="{CC6F562F-0306-4AA9-AB17-0BF021C64A44}" srcOrd="0" destOrd="0" presId="urn:microsoft.com/office/officeart/2005/8/layout/radial1"/>
    <dgm:cxn modelId="{79F7E4FC-3354-4122-8890-08BA36C88226}" type="presOf" srcId="{F477D269-BD2F-4AC7-ACD9-FE08C5B5CC9F}" destId="{CE1CDD82-21EA-4A13-9C18-A2B519220F36}" srcOrd="1" destOrd="0" presId="urn:microsoft.com/office/officeart/2005/8/layout/radial1"/>
    <dgm:cxn modelId="{E9C79D53-5E5C-4598-A07D-834EC405E43A}" type="presOf" srcId="{985FA66B-F351-42C8-ACEA-7043FFAF5D15}" destId="{8BA25450-BBD3-4582-B029-679E397AC0AF}" srcOrd="0" destOrd="0" presId="urn:microsoft.com/office/officeart/2005/8/layout/radial1"/>
    <dgm:cxn modelId="{A68556E4-CCF0-4C4B-A07A-8EEE90BEB223}" type="presOf" srcId="{1E5E348C-1311-464A-9B23-16C40437B4AC}" destId="{A0C6003D-93D6-493B-A268-94635E5488C1}" srcOrd="1" destOrd="0" presId="urn:microsoft.com/office/officeart/2005/8/layout/radial1"/>
    <dgm:cxn modelId="{A78B595E-DDAA-4B4A-8EE0-F4F94400F1C4}" type="presOf" srcId="{F9704B9A-F382-446C-8643-104DF3124A72}" destId="{5535CD2E-65FF-49D2-BC79-B456D664B80D}" srcOrd="0" destOrd="0" presId="urn:microsoft.com/office/officeart/2005/8/layout/radial1"/>
    <dgm:cxn modelId="{DFA7AAF9-3D50-4681-8D22-7F347FBC03A6}" srcId="{73BBB4FE-A78B-4FA3-9BB3-96F34606FDE3}" destId="{ABE75AE3-796A-4045-8AD0-6BB0A176BDE0}" srcOrd="3" destOrd="0" parTransId="{9FE04C83-9FC3-4471-BC56-709F78100D54}" sibTransId="{EFA5C50D-5A3B-4529-B332-8D535DBC1FFE}"/>
    <dgm:cxn modelId="{7824CB92-7038-4284-8CE3-F636DD3C333A}" type="presOf" srcId="{6C941255-5E63-4B7B-A9E0-79CA3B7D8BDC}" destId="{9820722C-FDB2-422C-BA31-3FB336BF31A0}" srcOrd="0" destOrd="0" presId="urn:microsoft.com/office/officeart/2005/8/layout/radial1"/>
    <dgm:cxn modelId="{62364158-BD96-41BE-B5D7-40839932E5FD}" type="presParOf" srcId="{5535CD2E-65FF-49D2-BC79-B456D664B80D}" destId="{C661A162-D4FA-48AD-8215-18CDEF8327EB}" srcOrd="0" destOrd="0" presId="urn:microsoft.com/office/officeart/2005/8/layout/radial1"/>
    <dgm:cxn modelId="{53866B99-5C6D-49B6-B963-FAE7D8E154E2}" type="presParOf" srcId="{5535CD2E-65FF-49D2-BC79-B456D664B80D}" destId="{9A47DBED-43EC-417A-86AB-6C0D8387897E}" srcOrd="1" destOrd="0" presId="urn:microsoft.com/office/officeart/2005/8/layout/radial1"/>
    <dgm:cxn modelId="{2D943A05-9096-4886-B8A0-E788D9DB8A6F}" type="presParOf" srcId="{9A47DBED-43EC-417A-86AB-6C0D8387897E}" destId="{A0C6003D-93D6-493B-A268-94635E5488C1}" srcOrd="0" destOrd="0" presId="urn:microsoft.com/office/officeart/2005/8/layout/radial1"/>
    <dgm:cxn modelId="{95BB8FA0-E65C-4884-A75E-B3545D7C2B3F}" type="presParOf" srcId="{5535CD2E-65FF-49D2-BC79-B456D664B80D}" destId="{8BA25450-BBD3-4582-B029-679E397AC0AF}" srcOrd="2" destOrd="0" presId="urn:microsoft.com/office/officeart/2005/8/layout/radial1"/>
    <dgm:cxn modelId="{376066EA-CCAC-4EF2-83B4-DAA7F824247B}" type="presParOf" srcId="{5535CD2E-65FF-49D2-BC79-B456D664B80D}" destId="{D5063AC0-0F14-47DF-9150-89B9492C6ECA}" srcOrd="3" destOrd="0" presId="urn:microsoft.com/office/officeart/2005/8/layout/radial1"/>
    <dgm:cxn modelId="{4DBA440E-EB50-4AFD-98F4-6AE7DEE957FF}" type="presParOf" srcId="{D5063AC0-0F14-47DF-9150-89B9492C6ECA}" destId="{CE1CDD82-21EA-4A13-9C18-A2B519220F36}" srcOrd="0" destOrd="0" presId="urn:microsoft.com/office/officeart/2005/8/layout/radial1"/>
    <dgm:cxn modelId="{EEBEE299-BCC6-4566-B1D6-D6C855311A94}" type="presParOf" srcId="{5535CD2E-65FF-49D2-BC79-B456D664B80D}" destId="{9820722C-FDB2-422C-BA31-3FB336BF31A0}" srcOrd="4" destOrd="0" presId="urn:microsoft.com/office/officeart/2005/8/layout/radial1"/>
    <dgm:cxn modelId="{17A3E9A9-98E6-474E-85B1-6A12508CD8A0}" type="presParOf" srcId="{5535CD2E-65FF-49D2-BC79-B456D664B80D}" destId="{2C2ADCDC-BA95-459F-B45B-199718FBE3E0}" srcOrd="5" destOrd="0" presId="urn:microsoft.com/office/officeart/2005/8/layout/radial1"/>
    <dgm:cxn modelId="{C55A9B3A-FDC9-465B-83D8-6E8C22F519B1}" type="presParOf" srcId="{2C2ADCDC-BA95-459F-B45B-199718FBE3E0}" destId="{D61E5FDA-DF5F-47EA-9E40-6D144A20F724}" srcOrd="0" destOrd="0" presId="urn:microsoft.com/office/officeart/2005/8/layout/radial1"/>
    <dgm:cxn modelId="{B952C06D-07AD-48BC-8627-1E8B5ECBBCC6}" type="presParOf" srcId="{5535CD2E-65FF-49D2-BC79-B456D664B80D}" destId="{C36B05CE-E14F-400B-AA08-B0D9A01EEE09}" srcOrd="6" destOrd="0" presId="urn:microsoft.com/office/officeart/2005/8/layout/radial1"/>
    <dgm:cxn modelId="{B3A07076-BCA9-4BE4-8F86-E53E71804254}" type="presParOf" srcId="{5535CD2E-65FF-49D2-BC79-B456D664B80D}" destId="{472B4556-52B8-4206-B4B3-873EC744C320}" srcOrd="7" destOrd="0" presId="urn:microsoft.com/office/officeart/2005/8/layout/radial1"/>
    <dgm:cxn modelId="{733E5659-325F-4C50-BAEC-E6009D3CFAA5}" type="presParOf" srcId="{472B4556-52B8-4206-B4B3-873EC744C320}" destId="{03DBA16E-2F24-48AC-93CE-CF91DFDE51B7}" srcOrd="0" destOrd="0" presId="urn:microsoft.com/office/officeart/2005/8/layout/radial1"/>
    <dgm:cxn modelId="{A81A0D59-778A-4768-A9BD-6DF6A04D321B}" type="presParOf" srcId="{5535CD2E-65FF-49D2-BC79-B456D664B80D}" destId="{CC6F562F-0306-4AA9-AB17-0BF021C64A44}" srcOrd="8" destOrd="0" presId="urn:microsoft.com/office/officeart/2005/8/layout/radial1"/>
    <dgm:cxn modelId="{3D5F8EAD-9BAA-4403-9B37-3B4848F82BCE}" type="presParOf" srcId="{5535CD2E-65FF-49D2-BC79-B456D664B80D}" destId="{A5078F0C-C6F2-43CF-8BBA-A2A9ED12E6E4}" srcOrd="9" destOrd="0" presId="urn:microsoft.com/office/officeart/2005/8/layout/radial1"/>
    <dgm:cxn modelId="{CD02249E-5123-41B2-BA27-AD58400DE5D5}" type="presParOf" srcId="{A5078F0C-C6F2-43CF-8BBA-A2A9ED12E6E4}" destId="{374EAD1A-9E72-4CDE-822E-A5FAE81415FA}" srcOrd="0" destOrd="0" presId="urn:microsoft.com/office/officeart/2005/8/layout/radial1"/>
    <dgm:cxn modelId="{44F00ACD-7A88-4B7F-BF6E-6B37EA3139B5}" type="presParOf" srcId="{5535CD2E-65FF-49D2-BC79-B456D664B80D}" destId="{DEF4EA18-42DB-476D-B7D0-F59B7330D43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AA603-A535-4918-8983-2F6D4ADCD1A6}" type="doc">
      <dgm:prSet loTypeId="urn:microsoft.com/office/officeart/2005/8/layout/hProcess10#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65E0DC-6898-49D1-8865-D599C2DFF8AF}">
      <dgm:prSet phldrT="[Texto]" custT="1"/>
      <dgm:spPr/>
      <dgm:t>
        <a:bodyPr/>
        <a:lstStyle/>
        <a:p>
          <a:r>
            <a:rPr lang="es-MX" sz="1200" b="1" dirty="0" smtClean="0"/>
            <a:t>Considera a los Individuos Participantes  como Poseedores de Necesidades </a:t>
          </a:r>
          <a:endParaRPr lang="es-ES" sz="1200" b="1" dirty="0"/>
        </a:p>
      </dgm:t>
    </dgm:pt>
    <dgm:pt modelId="{20588C74-149B-4135-AA36-09786916B2BE}" type="parTrans" cxnId="{18310BA5-71B8-4868-B68C-AD2DE0D384C6}">
      <dgm:prSet/>
      <dgm:spPr/>
      <dgm:t>
        <a:bodyPr/>
        <a:lstStyle/>
        <a:p>
          <a:endParaRPr lang="es-ES" sz="2000"/>
        </a:p>
      </dgm:t>
    </dgm:pt>
    <dgm:pt modelId="{8D60A4D6-4DE4-49DC-B527-2E4E7E01BEEC}" type="sibTrans" cxnId="{18310BA5-71B8-4868-B68C-AD2DE0D384C6}">
      <dgm:prSet custT="1"/>
      <dgm:spPr/>
      <dgm:t>
        <a:bodyPr/>
        <a:lstStyle/>
        <a:p>
          <a:endParaRPr lang="es-ES" sz="1000" dirty="0"/>
        </a:p>
      </dgm:t>
    </dgm:pt>
    <dgm:pt modelId="{D7AC1316-7B24-4F83-B452-713BC86CB1AA}">
      <dgm:prSet phldrT="[Texto]" custT="1"/>
      <dgm:spPr/>
      <dgm:t>
        <a:bodyPr/>
        <a:lstStyle/>
        <a:p>
          <a:r>
            <a:rPr lang="es-MX" sz="1800" b="1" dirty="0" smtClean="0"/>
            <a:t>Actitudes</a:t>
          </a:r>
          <a:r>
            <a:rPr lang="es-MX" sz="1400" dirty="0" smtClean="0"/>
            <a:t> </a:t>
          </a:r>
          <a:endParaRPr lang="es-ES" sz="1400" dirty="0"/>
        </a:p>
      </dgm:t>
    </dgm:pt>
    <dgm:pt modelId="{3830BB1F-1043-4257-ADEC-4B9470CCDE79}" type="parTrans" cxnId="{151A302F-9DD3-43C3-A685-6653D32E91BC}">
      <dgm:prSet/>
      <dgm:spPr/>
      <dgm:t>
        <a:bodyPr/>
        <a:lstStyle/>
        <a:p>
          <a:endParaRPr lang="es-ES" sz="2000"/>
        </a:p>
      </dgm:t>
    </dgm:pt>
    <dgm:pt modelId="{E0527C37-8DE0-4DBB-947C-BE3DE2ED05E2}" type="sibTrans" cxnId="{151A302F-9DD3-43C3-A685-6653D32E91BC}">
      <dgm:prSet custT="1"/>
      <dgm:spPr/>
      <dgm:t>
        <a:bodyPr/>
        <a:lstStyle/>
        <a:p>
          <a:endParaRPr lang="es-ES" sz="1000" dirty="0"/>
        </a:p>
      </dgm:t>
    </dgm:pt>
    <dgm:pt modelId="{7A5BF482-A276-40EC-971D-F6D3C8A2B9E2}">
      <dgm:prSet phldrT="[Texto]" custT="1"/>
      <dgm:spPr/>
      <dgm:t>
        <a:bodyPr/>
        <a:lstStyle/>
        <a:p>
          <a:r>
            <a:rPr lang="es-MX" sz="2000" b="1" dirty="0" smtClean="0"/>
            <a:t>Valores</a:t>
          </a:r>
          <a:endParaRPr lang="es-ES" sz="2000" b="1" dirty="0"/>
        </a:p>
      </dgm:t>
    </dgm:pt>
    <dgm:pt modelId="{B6EBF122-2AA1-4521-AE57-97755998A5CE}" type="parTrans" cxnId="{62BFF576-2A83-42FD-AD77-CE2401880965}">
      <dgm:prSet/>
      <dgm:spPr/>
      <dgm:t>
        <a:bodyPr/>
        <a:lstStyle/>
        <a:p>
          <a:endParaRPr lang="es-ES" sz="2000"/>
        </a:p>
      </dgm:t>
    </dgm:pt>
    <dgm:pt modelId="{7BB52A82-2D50-4A5E-9A61-42B3FF85AACE}" type="sibTrans" cxnId="{62BFF576-2A83-42FD-AD77-CE2401880965}">
      <dgm:prSet custT="1"/>
      <dgm:spPr/>
      <dgm:t>
        <a:bodyPr/>
        <a:lstStyle/>
        <a:p>
          <a:endParaRPr lang="es-ES" sz="1000" dirty="0"/>
        </a:p>
      </dgm:t>
    </dgm:pt>
    <dgm:pt modelId="{383660C1-B6CE-4E1C-A2C5-EAE2CD471461}">
      <dgm:prSet custT="1"/>
      <dgm:spPr/>
      <dgm:t>
        <a:bodyPr/>
        <a:lstStyle/>
        <a:p>
          <a:r>
            <a:rPr lang="es-MX" sz="1200" b="1" dirty="0" smtClean="0"/>
            <a:t>Objetivos Personales que necesitan ser Identificados</a:t>
          </a:r>
          <a:r>
            <a:rPr lang="es-MX" sz="1400" dirty="0" smtClean="0"/>
            <a:t>.</a:t>
          </a:r>
        </a:p>
      </dgm:t>
    </dgm:pt>
    <dgm:pt modelId="{8F2D586B-E707-46E5-B17A-85D699704FD4}" type="parTrans" cxnId="{06E682E1-E67E-428E-A3BB-B2BF1AD8C263}">
      <dgm:prSet/>
      <dgm:spPr/>
      <dgm:t>
        <a:bodyPr/>
        <a:lstStyle/>
        <a:p>
          <a:endParaRPr lang="es-ES" sz="2000"/>
        </a:p>
      </dgm:t>
    </dgm:pt>
    <dgm:pt modelId="{8C409109-15DD-472F-9F13-FC19C89E9B5E}" type="sibTrans" cxnId="{06E682E1-E67E-428E-A3BB-B2BF1AD8C263}">
      <dgm:prSet custT="1"/>
      <dgm:spPr/>
      <dgm:t>
        <a:bodyPr/>
        <a:lstStyle/>
        <a:p>
          <a:endParaRPr lang="es-ES" sz="1000" dirty="0"/>
        </a:p>
      </dgm:t>
    </dgm:pt>
    <dgm:pt modelId="{55FD3E7F-2F79-42C7-9180-688FB8219260}">
      <dgm:prSet custT="1"/>
      <dgm:spPr/>
      <dgm:t>
        <a:bodyPr/>
        <a:lstStyle/>
        <a:p>
          <a:r>
            <a:rPr lang="es-MX" sz="1600" b="1" dirty="0" smtClean="0"/>
            <a:t>Posición limitada </a:t>
          </a:r>
        </a:p>
      </dgm:t>
    </dgm:pt>
    <dgm:pt modelId="{63775A76-A38E-4ADC-98D2-82EB6C1FC56C}" type="parTrans" cxnId="{338D1D16-A120-4199-95DA-B71646C45F82}">
      <dgm:prSet/>
      <dgm:spPr/>
      <dgm:t>
        <a:bodyPr/>
        <a:lstStyle/>
        <a:p>
          <a:endParaRPr lang="es-ES" sz="2000"/>
        </a:p>
      </dgm:t>
    </dgm:pt>
    <dgm:pt modelId="{392F6E40-86C5-48E7-91AB-D84F33B51A19}" type="sibTrans" cxnId="{338D1D16-A120-4199-95DA-B71646C45F82}">
      <dgm:prSet/>
      <dgm:spPr/>
      <dgm:t>
        <a:bodyPr/>
        <a:lstStyle/>
        <a:p>
          <a:endParaRPr lang="es-ES" sz="2000"/>
        </a:p>
      </dgm:t>
    </dgm:pt>
    <dgm:pt modelId="{83C5C850-2E3F-44EE-B130-4759224A96A9}" type="pres">
      <dgm:prSet presAssocID="{FB2AA603-A535-4918-8983-2F6D4ADCD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E2EF32-79B1-446D-893C-C09155122F4F}" type="pres">
      <dgm:prSet presAssocID="{9165E0DC-6898-49D1-8865-D599C2DFF8AF}" presName="composite" presStyleCnt="0"/>
      <dgm:spPr/>
    </dgm:pt>
    <dgm:pt modelId="{50602710-EFA3-484F-B9B3-5AB812B5E835}" type="pres">
      <dgm:prSet presAssocID="{9165E0DC-6898-49D1-8865-D599C2DFF8AF}" presName="imagSh" presStyleLbl="bgImgPlace1" presStyleIdx="0" presStyleCnt="5" custLinFactY="-59258" custLinFactNeighborX="-474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1E38BA-6E7C-41A8-B7D5-48CAB33775A9}" type="pres">
      <dgm:prSet presAssocID="{9165E0DC-6898-49D1-8865-D599C2DFF8AF}" presName="txNode" presStyleLbl="node1" presStyleIdx="0" presStyleCnt="5" custScaleX="129201" custScaleY="115624" custLinFactY="-32582" custLinFactNeighborX="-215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B12C7-D7C6-488A-855F-4F78F6E453BB}" type="pres">
      <dgm:prSet presAssocID="{8D60A4D6-4DE4-49DC-B527-2E4E7E01BEEC}" presName="sibTrans" presStyleLbl="sibTrans2D1" presStyleIdx="0" presStyleCnt="4"/>
      <dgm:spPr/>
      <dgm:t>
        <a:bodyPr/>
        <a:lstStyle/>
        <a:p>
          <a:endParaRPr lang="es-MX"/>
        </a:p>
      </dgm:t>
    </dgm:pt>
    <dgm:pt modelId="{E0FE1289-4460-4BF9-9260-F98C72E8217B}" type="pres">
      <dgm:prSet presAssocID="{8D60A4D6-4DE4-49DC-B527-2E4E7E01BEEC}" presName="connTx" presStyleLbl="sibTrans2D1" presStyleIdx="0" presStyleCnt="4"/>
      <dgm:spPr/>
      <dgm:t>
        <a:bodyPr/>
        <a:lstStyle/>
        <a:p>
          <a:endParaRPr lang="es-MX"/>
        </a:p>
      </dgm:t>
    </dgm:pt>
    <dgm:pt modelId="{77AEA7B4-F1FE-44BF-BF86-A8F61809E791}" type="pres">
      <dgm:prSet presAssocID="{D7AC1316-7B24-4F83-B452-713BC86CB1AA}" presName="composite" presStyleCnt="0"/>
      <dgm:spPr/>
    </dgm:pt>
    <dgm:pt modelId="{7559743E-BE22-4550-99E3-8F38AC5FFF26}" type="pres">
      <dgm:prSet presAssocID="{D7AC1316-7B24-4F83-B452-713BC86CB1AA}" presName="imagSh" presStyleLbl="bgImgPlace1" presStyleIdx="1" presStyleCnt="5" custLinFactNeighborX="-18954" custLinFactNeighborY="-565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1E7BA9-F01E-47DC-9E5D-E82091A93544}" type="pres">
      <dgm:prSet presAssocID="{D7AC1316-7B24-4F83-B452-713BC86CB1AA}" presName="txNode" presStyleLbl="node1" presStyleIdx="1" presStyleCnt="5" custScaleX="123314" custScaleY="105803" custLinFactNeighborX="-17004" custLinFactNeighborY="-282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ADBF8-9A70-42F0-835E-A8E7014CEE4D}" type="pres">
      <dgm:prSet presAssocID="{E0527C37-8DE0-4DBB-947C-BE3DE2ED05E2}" presName="sibTrans" presStyleLbl="sibTrans2D1" presStyleIdx="1" presStyleCnt="4"/>
      <dgm:spPr/>
      <dgm:t>
        <a:bodyPr/>
        <a:lstStyle/>
        <a:p>
          <a:endParaRPr lang="es-MX"/>
        </a:p>
      </dgm:t>
    </dgm:pt>
    <dgm:pt modelId="{200B0F74-1579-4A9E-A741-D7C017E688CD}" type="pres">
      <dgm:prSet presAssocID="{E0527C37-8DE0-4DBB-947C-BE3DE2ED05E2}" presName="connTx" presStyleLbl="sibTrans2D1" presStyleIdx="1" presStyleCnt="4"/>
      <dgm:spPr/>
      <dgm:t>
        <a:bodyPr/>
        <a:lstStyle/>
        <a:p>
          <a:endParaRPr lang="es-MX"/>
        </a:p>
      </dgm:t>
    </dgm:pt>
    <dgm:pt modelId="{38DCFB9E-F981-477E-9F1B-450FD174A870}" type="pres">
      <dgm:prSet presAssocID="{7A5BF482-A276-40EC-971D-F6D3C8A2B9E2}" presName="composite" presStyleCnt="0"/>
      <dgm:spPr/>
    </dgm:pt>
    <dgm:pt modelId="{31B50520-BB4D-442A-9417-5D00CCC064C2}" type="pres">
      <dgm:prSet presAssocID="{7A5BF482-A276-40EC-971D-F6D3C8A2B9E2}" presName="imagSh" presStyleLbl="bgImgPlace1" presStyleIdx="2" presStyleCnt="5" custLinFactNeighborX="-14774" custLinFactNeighborY="-620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C7F70C3-EF4E-4E8A-BA71-C89B8C099396}" type="pres">
      <dgm:prSet presAssocID="{7A5BF482-A276-40EC-971D-F6D3C8A2B9E2}" presName="txNode" presStyleLbl="node1" presStyleIdx="2" presStyleCnt="5" custScaleX="119956" custScaleY="96940" custLinFactNeighborX="-27647" custLinFactNeighborY="111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2B714-52BC-4E40-80F7-548C20037EAE}" type="pres">
      <dgm:prSet presAssocID="{7BB52A82-2D50-4A5E-9A61-42B3FF85AACE}" presName="sibTrans" presStyleLbl="sibTrans2D1" presStyleIdx="2" presStyleCnt="4"/>
      <dgm:spPr/>
      <dgm:t>
        <a:bodyPr/>
        <a:lstStyle/>
        <a:p>
          <a:endParaRPr lang="es-MX"/>
        </a:p>
      </dgm:t>
    </dgm:pt>
    <dgm:pt modelId="{B9D52648-319D-416B-9428-BBC787142469}" type="pres">
      <dgm:prSet presAssocID="{7BB52A82-2D50-4A5E-9A61-42B3FF85AACE}" presName="connTx" presStyleLbl="sibTrans2D1" presStyleIdx="2" presStyleCnt="4"/>
      <dgm:spPr/>
      <dgm:t>
        <a:bodyPr/>
        <a:lstStyle/>
        <a:p>
          <a:endParaRPr lang="es-MX"/>
        </a:p>
      </dgm:t>
    </dgm:pt>
    <dgm:pt modelId="{BC7D2B66-4A37-4430-B342-C7482F233593}" type="pres">
      <dgm:prSet presAssocID="{383660C1-B6CE-4E1C-A2C5-EAE2CD471461}" presName="composite" presStyleCnt="0"/>
      <dgm:spPr/>
    </dgm:pt>
    <dgm:pt modelId="{8E9E7C47-A3C2-451B-9A96-8A7F79016777}" type="pres">
      <dgm:prSet presAssocID="{383660C1-B6CE-4E1C-A2C5-EAE2CD471461}" presName="imagSh" presStyleLbl="bgImgPlace1" presStyleIdx="3" presStyleCnt="5" custLinFactNeighborX="-22059" custLinFactNeighborY="3789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6C9E088-0582-4A9A-A5D8-51A39E23FA60}" type="pres">
      <dgm:prSet presAssocID="{383660C1-B6CE-4E1C-A2C5-EAE2CD471461}" presName="txNode" presStyleLbl="node1" presStyleIdx="3" presStyleCnt="5" custScaleX="116929" custScaleY="95002" custLinFactNeighborX="-3585" custLinFactNeighborY="491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8A3150-78C3-4920-B505-D1596E709A47}" type="pres">
      <dgm:prSet presAssocID="{8C409109-15DD-472F-9F13-FC19C89E9B5E}" presName="sibTrans" presStyleLbl="sibTrans2D1" presStyleIdx="3" presStyleCnt="4"/>
      <dgm:spPr/>
      <dgm:t>
        <a:bodyPr/>
        <a:lstStyle/>
        <a:p>
          <a:endParaRPr lang="es-MX"/>
        </a:p>
      </dgm:t>
    </dgm:pt>
    <dgm:pt modelId="{AF22DF21-4C5B-4798-9157-2A8EAC50BA25}" type="pres">
      <dgm:prSet presAssocID="{8C409109-15DD-472F-9F13-FC19C89E9B5E}" presName="connTx" presStyleLbl="sibTrans2D1" presStyleIdx="3" presStyleCnt="4"/>
      <dgm:spPr/>
      <dgm:t>
        <a:bodyPr/>
        <a:lstStyle/>
        <a:p>
          <a:endParaRPr lang="es-MX"/>
        </a:p>
      </dgm:t>
    </dgm:pt>
    <dgm:pt modelId="{AA51D739-E1E9-46C1-B2F0-3423FA514A4B}" type="pres">
      <dgm:prSet presAssocID="{55FD3E7F-2F79-42C7-9180-688FB8219260}" presName="composite" presStyleCnt="0"/>
      <dgm:spPr/>
    </dgm:pt>
    <dgm:pt modelId="{6495E5C5-27E3-43A3-A0C8-1E928C551286}" type="pres">
      <dgm:prSet presAssocID="{55FD3E7F-2F79-42C7-9180-688FB8219260}" presName="imagSh" presStyleLbl="bgImgPlace1" presStyleIdx="4" presStyleCnt="5" custLinFactY="26004" custLinFactNeighborX="-14686" custLinFactNeighborY="100000"/>
      <dgm:spPr/>
    </dgm:pt>
    <dgm:pt modelId="{CD98C5AB-18E5-48C9-8272-B1F83529183E}" type="pres">
      <dgm:prSet presAssocID="{55FD3E7F-2F79-42C7-9180-688FB8219260}" presName="txNode" presStyleLbl="node1" presStyleIdx="4" presStyleCnt="5" custLinFactNeighborX="-30965" custLinFactNeighborY="660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6E682E1-E67E-428E-A3BB-B2BF1AD8C263}" srcId="{FB2AA603-A535-4918-8983-2F6D4ADCD1A6}" destId="{383660C1-B6CE-4E1C-A2C5-EAE2CD471461}" srcOrd="3" destOrd="0" parTransId="{8F2D586B-E707-46E5-B17A-85D699704FD4}" sibTransId="{8C409109-15DD-472F-9F13-FC19C89E9B5E}"/>
    <dgm:cxn modelId="{027AC5D6-1682-4727-9A70-990D49B2E4AD}" type="presOf" srcId="{FB2AA603-A535-4918-8983-2F6D4ADCD1A6}" destId="{83C5C850-2E3F-44EE-B130-4759224A96A9}" srcOrd="0" destOrd="0" presId="urn:microsoft.com/office/officeart/2005/8/layout/hProcess10#1"/>
    <dgm:cxn modelId="{151A302F-9DD3-43C3-A685-6653D32E91BC}" srcId="{FB2AA603-A535-4918-8983-2F6D4ADCD1A6}" destId="{D7AC1316-7B24-4F83-B452-713BC86CB1AA}" srcOrd="1" destOrd="0" parTransId="{3830BB1F-1043-4257-ADEC-4B9470CCDE79}" sibTransId="{E0527C37-8DE0-4DBB-947C-BE3DE2ED05E2}"/>
    <dgm:cxn modelId="{79B07794-927A-4D83-943D-13E5A889DAD3}" type="presOf" srcId="{8D60A4D6-4DE4-49DC-B527-2E4E7E01BEEC}" destId="{9F3B12C7-D7C6-488A-855F-4F78F6E453BB}" srcOrd="0" destOrd="0" presId="urn:microsoft.com/office/officeart/2005/8/layout/hProcess10#1"/>
    <dgm:cxn modelId="{CD1EE087-E6DA-484F-8435-D202ABAF713E}" type="presOf" srcId="{55FD3E7F-2F79-42C7-9180-688FB8219260}" destId="{CD98C5AB-18E5-48C9-8272-B1F83529183E}" srcOrd="0" destOrd="0" presId="urn:microsoft.com/office/officeart/2005/8/layout/hProcess10#1"/>
    <dgm:cxn modelId="{3526EA41-D8E3-482E-9DF5-FDBA18C0C2CD}" type="presOf" srcId="{383660C1-B6CE-4E1C-A2C5-EAE2CD471461}" destId="{D6C9E088-0582-4A9A-A5D8-51A39E23FA60}" srcOrd="0" destOrd="0" presId="urn:microsoft.com/office/officeart/2005/8/layout/hProcess10#1"/>
    <dgm:cxn modelId="{18310BA5-71B8-4868-B68C-AD2DE0D384C6}" srcId="{FB2AA603-A535-4918-8983-2F6D4ADCD1A6}" destId="{9165E0DC-6898-49D1-8865-D599C2DFF8AF}" srcOrd="0" destOrd="0" parTransId="{20588C74-149B-4135-AA36-09786916B2BE}" sibTransId="{8D60A4D6-4DE4-49DC-B527-2E4E7E01BEEC}"/>
    <dgm:cxn modelId="{B6DA3DDE-6FC6-47C7-A6E7-058F450EF0CC}" type="presOf" srcId="{E0527C37-8DE0-4DBB-947C-BE3DE2ED05E2}" destId="{4A3ADBF8-9A70-42F0-835E-A8E7014CEE4D}" srcOrd="0" destOrd="0" presId="urn:microsoft.com/office/officeart/2005/8/layout/hProcess10#1"/>
    <dgm:cxn modelId="{C30375F9-1CE6-4C19-A203-D462E76F3A0B}" type="presOf" srcId="{8D60A4D6-4DE4-49DC-B527-2E4E7E01BEEC}" destId="{E0FE1289-4460-4BF9-9260-F98C72E8217B}" srcOrd="1" destOrd="0" presId="urn:microsoft.com/office/officeart/2005/8/layout/hProcess10#1"/>
    <dgm:cxn modelId="{83B105D1-0231-44CA-8069-BAF40FBF3F14}" type="presOf" srcId="{7A5BF482-A276-40EC-971D-F6D3C8A2B9E2}" destId="{DC7F70C3-EF4E-4E8A-BA71-C89B8C099396}" srcOrd="0" destOrd="0" presId="urn:microsoft.com/office/officeart/2005/8/layout/hProcess10#1"/>
    <dgm:cxn modelId="{B1407600-6DC8-4D6F-A05E-847061E3723D}" type="presOf" srcId="{9165E0DC-6898-49D1-8865-D599C2DFF8AF}" destId="{1B1E38BA-6E7C-41A8-B7D5-48CAB33775A9}" srcOrd="0" destOrd="0" presId="urn:microsoft.com/office/officeart/2005/8/layout/hProcess10#1"/>
    <dgm:cxn modelId="{B103320C-0C0D-4A6A-8422-87B53E2549FE}" type="presOf" srcId="{8C409109-15DD-472F-9F13-FC19C89E9B5E}" destId="{B88A3150-78C3-4920-B505-D1596E709A47}" srcOrd="0" destOrd="0" presId="urn:microsoft.com/office/officeart/2005/8/layout/hProcess10#1"/>
    <dgm:cxn modelId="{338D1D16-A120-4199-95DA-B71646C45F82}" srcId="{FB2AA603-A535-4918-8983-2F6D4ADCD1A6}" destId="{55FD3E7F-2F79-42C7-9180-688FB8219260}" srcOrd="4" destOrd="0" parTransId="{63775A76-A38E-4ADC-98D2-82EB6C1FC56C}" sibTransId="{392F6E40-86C5-48E7-91AB-D84F33B51A19}"/>
    <dgm:cxn modelId="{934C81B7-E212-421C-AB1F-17F093C31FE9}" type="presOf" srcId="{8C409109-15DD-472F-9F13-FC19C89E9B5E}" destId="{AF22DF21-4C5B-4798-9157-2A8EAC50BA25}" srcOrd="1" destOrd="0" presId="urn:microsoft.com/office/officeart/2005/8/layout/hProcess10#1"/>
    <dgm:cxn modelId="{B2C77CEE-F5C5-4C69-8105-6E00E2508397}" type="presOf" srcId="{7BB52A82-2D50-4A5E-9A61-42B3FF85AACE}" destId="{B9D52648-319D-416B-9428-BBC787142469}" srcOrd="1" destOrd="0" presId="urn:microsoft.com/office/officeart/2005/8/layout/hProcess10#1"/>
    <dgm:cxn modelId="{EA8BF15B-D0A1-4344-89D8-A037BACEAFCF}" type="presOf" srcId="{D7AC1316-7B24-4F83-B452-713BC86CB1AA}" destId="{E41E7BA9-F01E-47DC-9E5D-E82091A93544}" srcOrd="0" destOrd="0" presId="urn:microsoft.com/office/officeart/2005/8/layout/hProcess10#1"/>
    <dgm:cxn modelId="{62BFF576-2A83-42FD-AD77-CE2401880965}" srcId="{FB2AA603-A535-4918-8983-2F6D4ADCD1A6}" destId="{7A5BF482-A276-40EC-971D-F6D3C8A2B9E2}" srcOrd="2" destOrd="0" parTransId="{B6EBF122-2AA1-4521-AE57-97755998A5CE}" sibTransId="{7BB52A82-2D50-4A5E-9A61-42B3FF85AACE}"/>
    <dgm:cxn modelId="{8377AB5D-8725-4C08-97ED-8937A69E1BF9}" type="presOf" srcId="{7BB52A82-2D50-4A5E-9A61-42B3FF85AACE}" destId="{9022B714-52BC-4E40-80F7-548C20037EAE}" srcOrd="0" destOrd="0" presId="urn:microsoft.com/office/officeart/2005/8/layout/hProcess10#1"/>
    <dgm:cxn modelId="{E157C76C-0359-4B6B-881C-E84F73766985}" type="presOf" srcId="{E0527C37-8DE0-4DBB-947C-BE3DE2ED05E2}" destId="{200B0F74-1579-4A9E-A741-D7C017E688CD}" srcOrd="1" destOrd="0" presId="urn:microsoft.com/office/officeart/2005/8/layout/hProcess10#1"/>
    <dgm:cxn modelId="{D9F03778-35EE-41E4-8E75-14E54854A0A7}" type="presParOf" srcId="{83C5C850-2E3F-44EE-B130-4759224A96A9}" destId="{9DE2EF32-79B1-446D-893C-C09155122F4F}" srcOrd="0" destOrd="0" presId="urn:microsoft.com/office/officeart/2005/8/layout/hProcess10#1"/>
    <dgm:cxn modelId="{0FC09ADE-EEF9-426E-9A5B-82189F2363C7}" type="presParOf" srcId="{9DE2EF32-79B1-446D-893C-C09155122F4F}" destId="{50602710-EFA3-484F-B9B3-5AB812B5E835}" srcOrd="0" destOrd="0" presId="urn:microsoft.com/office/officeart/2005/8/layout/hProcess10#1"/>
    <dgm:cxn modelId="{4952BE65-86F4-483C-B655-46DD93982DA0}" type="presParOf" srcId="{9DE2EF32-79B1-446D-893C-C09155122F4F}" destId="{1B1E38BA-6E7C-41A8-B7D5-48CAB33775A9}" srcOrd="1" destOrd="0" presId="urn:microsoft.com/office/officeart/2005/8/layout/hProcess10#1"/>
    <dgm:cxn modelId="{49B31787-F800-4665-8883-1F3F26CAC444}" type="presParOf" srcId="{83C5C850-2E3F-44EE-B130-4759224A96A9}" destId="{9F3B12C7-D7C6-488A-855F-4F78F6E453BB}" srcOrd="1" destOrd="0" presId="urn:microsoft.com/office/officeart/2005/8/layout/hProcess10#1"/>
    <dgm:cxn modelId="{592A418A-7A87-4482-A2AA-EACFC67E3749}" type="presParOf" srcId="{9F3B12C7-D7C6-488A-855F-4F78F6E453BB}" destId="{E0FE1289-4460-4BF9-9260-F98C72E8217B}" srcOrd="0" destOrd="0" presId="urn:microsoft.com/office/officeart/2005/8/layout/hProcess10#1"/>
    <dgm:cxn modelId="{A3E0DD86-8BDE-43E9-8921-8134544E431A}" type="presParOf" srcId="{83C5C850-2E3F-44EE-B130-4759224A96A9}" destId="{77AEA7B4-F1FE-44BF-BF86-A8F61809E791}" srcOrd="2" destOrd="0" presId="urn:microsoft.com/office/officeart/2005/8/layout/hProcess10#1"/>
    <dgm:cxn modelId="{96DD8870-8977-4709-A243-246CA0E88237}" type="presParOf" srcId="{77AEA7B4-F1FE-44BF-BF86-A8F61809E791}" destId="{7559743E-BE22-4550-99E3-8F38AC5FFF26}" srcOrd="0" destOrd="0" presId="urn:microsoft.com/office/officeart/2005/8/layout/hProcess10#1"/>
    <dgm:cxn modelId="{B1ACC47D-29D7-4026-ABEA-61520CF0EF7E}" type="presParOf" srcId="{77AEA7B4-F1FE-44BF-BF86-A8F61809E791}" destId="{E41E7BA9-F01E-47DC-9E5D-E82091A93544}" srcOrd="1" destOrd="0" presId="urn:microsoft.com/office/officeart/2005/8/layout/hProcess10#1"/>
    <dgm:cxn modelId="{76D0027E-15BD-4498-853D-6F66683A8698}" type="presParOf" srcId="{83C5C850-2E3F-44EE-B130-4759224A96A9}" destId="{4A3ADBF8-9A70-42F0-835E-A8E7014CEE4D}" srcOrd="3" destOrd="0" presId="urn:microsoft.com/office/officeart/2005/8/layout/hProcess10#1"/>
    <dgm:cxn modelId="{57362A2E-2893-4CC3-977E-EB11273E9E58}" type="presParOf" srcId="{4A3ADBF8-9A70-42F0-835E-A8E7014CEE4D}" destId="{200B0F74-1579-4A9E-A741-D7C017E688CD}" srcOrd="0" destOrd="0" presId="urn:microsoft.com/office/officeart/2005/8/layout/hProcess10#1"/>
    <dgm:cxn modelId="{1853A7E7-8C20-450B-82EF-14C853E97F5B}" type="presParOf" srcId="{83C5C850-2E3F-44EE-B130-4759224A96A9}" destId="{38DCFB9E-F981-477E-9F1B-450FD174A870}" srcOrd="4" destOrd="0" presId="urn:microsoft.com/office/officeart/2005/8/layout/hProcess10#1"/>
    <dgm:cxn modelId="{05C23EA8-B776-42D9-874A-87905997FB8C}" type="presParOf" srcId="{38DCFB9E-F981-477E-9F1B-450FD174A870}" destId="{31B50520-BB4D-442A-9417-5D00CCC064C2}" srcOrd="0" destOrd="0" presId="urn:microsoft.com/office/officeart/2005/8/layout/hProcess10#1"/>
    <dgm:cxn modelId="{3A5B40D1-7933-4FD1-A146-FA00502B7129}" type="presParOf" srcId="{38DCFB9E-F981-477E-9F1B-450FD174A870}" destId="{DC7F70C3-EF4E-4E8A-BA71-C89B8C099396}" srcOrd="1" destOrd="0" presId="urn:microsoft.com/office/officeart/2005/8/layout/hProcess10#1"/>
    <dgm:cxn modelId="{98AADAF6-18B9-41A3-B7F2-A2E04CF9800E}" type="presParOf" srcId="{83C5C850-2E3F-44EE-B130-4759224A96A9}" destId="{9022B714-52BC-4E40-80F7-548C20037EAE}" srcOrd="5" destOrd="0" presId="urn:microsoft.com/office/officeart/2005/8/layout/hProcess10#1"/>
    <dgm:cxn modelId="{B0016E4C-2FCE-4B0A-B616-F38EB105BD1E}" type="presParOf" srcId="{9022B714-52BC-4E40-80F7-548C20037EAE}" destId="{B9D52648-319D-416B-9428-BBC787142469}" srcOrd="0" destOrd="0" presId="urn:microsoft.com/office/officeart/2005/8/layout/hProcess10#1"/>
    <dgm:cxn modelId="{012E7ABE-C998-4543-9AB7-9AF8356371BF}" type="presParOf" srcId="{83C5C850-2E3F-44EE-B130-4759224A96A9}" destId="{BC7D2B66-4A37-4430-B342-C7482F233593}" srcOrd="6" destOrd="0" presId="urn:microsoft.com/office/officeart/2005/8/layout/hProcess10#1"/>
    <dgm:cxn modelId="{C7790B1F-EE5C-49EA-BE2B-3A1211AC59A2}" type="presParOf" srcId="{BC7D2B66-4A37-4430-B342-C7482F233593}" destId="{8E9E7C47-A3C2-451B-9A96-8A7F79016777}" srcOrd="0" destOrd="0" presId="urn:microsoft.com/office/officeart/2005/8/layout/hProcess10#1"/>
    <dgm:cxn modelId="{41F2A11F-D2F7-43AA-B300-4A95ACB5C1CC}" type="presParOf" srcId="{BC7D2B66-4A37-4430-B342-C7482F233593}" destId="{D6C9E088-0582-4A9A-A5D8-51A39E23FA60}" srcOrd="1" destOrd="0" presId="urn:microsoft.com/office/officeart/2005/8/layout/hProcess10#1"/>
    <dgm:cxn modelId="{FC639E1C-0153-469F-881D-B14CBE85DB58}" type="presParOf" srcId="{83C5C850-2E3F-44EE-B130-4759224A96A9}" destId="{B88A3150-78C3-4920-B505-D1596E709A47}" srcOrd="7" destOrd="0" presId="urn:microsoft.com/office/officeart/2005/8/layout/hProcess10#1"/>
    <dgm:cxn modelId="{F359890B-3722-404E-B98A-2DAB73ED8311}" type="presParOf" srcId="{B88A3150-78C3-4920-B505-D1596E709A47}" destId="{AF22DF21-4C5B-4798-9157-2A8EAC50BA25}" srcOrd="0" destOrd="0" presId="urn:microsoft.com/office/officeart/2005/8/layout/hProcess10#1"/>
    <dgm:cxn modelId="{B259DC59-64C1-4D09-93C0-228ADE1FAC76}" type="presParOf" srcId="{83C5C850-2E3F-44EE-B130-4759224A96A9}" destId="{AA51D739-E1E9-46C1-B2F0-3423FA514A4B}" srcOrd="8" destOrd="0" presId="urn:microsoft.com/office/officeart/2005/8/layout/hProcess10#1"/>
    <dgm:cxn modelId="{4C315944-9AF0-45EF-84A5-D1A80F73459D}" type="presParOf" srcId="{AA51D739-E1E9-46C1-B2F0-3423FA514A4B}" destId="{6495E5C5-27E3-43A3-A0C8-1E928C551286}" srcOrd="0" destOrd="0" presId="urn:microsoft.com/office/officeart/2005/8/layout/hProcess10#1"/>
    <dgm:cxn modelId="{1DFE5393-2D18-4A94-B760-70E25B641245}" type="presParOf" srcId="{AA51D739-E1E9-46C1-B2F0-3423FA514A4B}" destId="{CD98C5AB-18E5-48C9-8272-B1F83529183E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E62A3D-94A9-4FFB-8BEB-99180BCAD8C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BFEEE3-5DC3-4B32-B591-AA942880A781}">
      <dgm:prSet phldrT="[Texto]" custT="1"/>
      <dgm:spPr/>
      <dgm:t>
        <a:bodyPr/>
        <a:lstStyle/>
        <a:p>
          <a:pPr algn="ctr"/>
          <a:r>
            <a:rPr lang="es-MX" sz="1800" b="1" dirty="0" smtClean="0"/>
            <a:t>La Organización es un Sistema de Decisiones donde cada Persona Participa Conscientemente.</a:t>
          </a:r>
          <a:endParaRPr lang="es-ES" sz="1800" b="1" dirty="0"/>
        </a:p>
      </dgm:t>
    </dgm:pt>
    <dgm:pt modelId="{14D263E0-CD26-47C9-8855-8C1098150ED2}" type="parTrans" cxnId="{FF96D71D-0B71-431C-A1EF-99C17ADFF5F3}">
      <dgm:prSet/>
      <dgm:spPr/>
      <dgm:t>
        <a:bodyPr/>
        <a:lstStyle/>
        <a:p>
          <a:endParaRPr lang="es-ES"/>
        </a:p>
      </dgm:t>
    </dgm:pt>
    <dgm:pt modelId="{AFD790AD-5013-423A-887A-F5496397D0E6}" type="sibTrans" cxnId="{FF96D71D-0B71-431C-A1EF-99C17ADFF5F3}">
      <dgm:prSet/>
      <dgm:spPr/>
      <dgm:t>
        <a:bodyPr/>
        <a:lstStyle/>
        <a:p>
          <a:endParaRPr lang="es-ES"/>
        </a:p>
      </dgm:t>
    </dgm:pt>
    <dgm:pt modelId="{D09166C4-5698-4A67-85B9-1ED8C361F388}">
      <dgm:prSet phldrT="[Texto]" custT="1"/>
      <dgm:spPr/>
      <dgm:t>
        <a:bodyPr/>
        <a:lstStyle/>
        <a:p>
          <a:pPr algn="ctr"/>
          <a:r>
            <a:rPr lang="es-MX" sz="2000" b="1" dirty="0" smtClean="0"/>
            <a:t>Escoge y Decide entre A</a:t>
          </a:r>
          <a:r>
            <a:rPr lang="es-MX" sz="1800" b="1" dirty="0" smtClean="0"/>
            <a:t>lternativas</a:t>
          </a:r>
          <a:r>
            <a:rPr lang="es-MX" sz="2000" b="1" dirty="0" smtClean="0"/>
            <a:t> más o menos Racionales. </a:t>
          </a:r>
          <a:endParaRPr lang="es-ES" sz="2000" b="1" dirty="0"/>
        </a:p>
      </dgm:t>
    </dgm:pt>
    <dgm:pt modelId="{C0AA599A-0CFB-43CA-9BFF-6140C3249725}" type="parTrans" cxnId="{1E60D5C8-1636-4DCE-B3CE-B1B91E2F7D7C}">
      <dgm:prSet/>
      <dgm:spPr/>
      <dgm:t>
        <a:bodyPr/>
        <a:lstStyle/>
        <a:p>
          <a:endParaRPr lang="es-ES"/>
        </a:p>
      </dgm:t>
    </dgm:pt>
    <dgm:pt modelId="{3E669AC1-8660-4600-A923-49D4461AA5B0}" type="sibTrans" cxnId="{1E60D5C8-1636-4DCE-B3CE-B1B91E2F7D7C}">
      <dgm:prSet/>
      <dgm:spPr/>
      <dgm:t>
        <a:bodyPr/>
        <a:lstStyle/>
        <a:p>
          <a:endParaRPr lang="es-ES"/>
        </a:p>
      </dgm:t>
    </dgm:pt>
    <dgm:pt modelId="{5E9C8D43-5001-4C91-A4F7-E4F33E7CFE57}">
      <dgm:prSet phldrT="[Texto]"/>
      <dgm:spPr/>
      <dgm:t>
        <a:bodyPr/>
        <a:lstStyle/>
        <a:p>
          <a:pPr algn="ctr"/>
          <a:r>
            <a:rPr lang="es-MX" b="1" dirty="0" smtClean="0"/>
            <a:t>La Persona Decide en función de su Percepción de las Situaciones </a:t>
          </a:r>
          <a:endParaRPr lang="es-ES" b="1" dirty="0"/>
        </a:p>
      </dgm:t>
    </dgm:pt>
    <dgm:pt modelId="{8FD0C29F-44AB-45D4-86F1-8C1CC7E1064B}" type="parTrans" cxnId="{B0B2CEE3-EA06-4C1A-8BC5-284AD507D2DC}">
      <dgm:prSet/>
      <dgm:spPr/>
      <dgm:t>
        <a:bodyPr/>
        <a:lstStyle/>
        <a:p>
          <a:endParaRPr lang="es-ES"/>
        </a:p>
      </dgm:t>
    </dgm:pt>
    <dgm:pt modelId="{C3175FAB-88DF-4001-BC35-C73224DCC007}" type="sibTrans" cxnId="{B0B2CEE3-EA06-4C1A-8BC5-284AD507D2DC}">
      <dgm:prSet/>
      <dgm:spPr/>
      <dgm:t>
        <a:bodyPr/>
        <a:lstStyle/>
        <a:p>
          <a:endParaRPr lang="es-ES"/>
        </a:p>
      </dgm:t>
    </dgm:pt>
    <dgm:pt modelId="{768AB911-7012-4D2D-B690-E297C9222374}">
      <dgm:prSet custT="1"/>
      <dgm:spPr/>
      <dgm:t>
        <a:bodyPr/>
        <a:lstStyle/>
        <a:p>
          <a:pPr algn="ctr"/>
          <a:r>
            <a:rPr lang="es-MX" sz="2100" b="1" dirty="0" smtClean="0"/>
            <a:t>Las Personas Procesan la Información y Toman Decisiones </a:t>
          </a:r>
        </a:p>
      </dgm:t>
    </dgm:pt>
    <dgm:pt modelId="{2531C2DC-9301-4F8E-9214-803DF9FF5879}" type="parTrans" cxnId="{F7A534A3-4CE3-4CCC-8FED-C6B5055AC28C}">
      <dgm:prSet/>
      <dgm:spPr/>
      <dgm:t>
        <a:bodyPr/>
        <a:lstStyle/>
        <a:p>
          <a:endParaRPr lang="es-ES"/>
        </a:p>
      </dgm:t>
    </dgm:pt>
    <dgm:pt modelId="{A094239C-3349-4125-8144-F01243FBBB24}" type="sibTrans" cxnId="{F7A534A3-4CE3-4CCC-8FED-C6B5055AC28C}">
      <dgm:prSet/>
      <dgm:spPr/>
      <dgm:t>
        <a:bodyPr/>
        <a:lstStyle/>
        <a:p>
          <a:endParaRPr lang="es-ES"/>
        </a:p>
      </dgm:t>
    </dgm:pt>
    <dgm:pt modelId="{E468E9E1-432C-4FBA-BD9F-752ECED49CD9}" type="pres">
      <dgm:prSet presAssocID="{9FE62A3D-94A9-4FFB-8BEB-99180BCAD8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74827E-926B-492F-B754-3F90259868F4}" type="pres">
      <dgm:prSet presAssocID="{9FE62A3D-94A9-4FFB-8BEB-99180BCAD8CC}" presName="bkgdShp" presStyleLbl="alignAccFollowNode1" presStyleIdx="0" presStyleCnt="1" custLinFactNeighborX="2885"/>
      <dgm:spPr/>
    </dgm:pt>
    <dgm:pt modelId="{BB7BFF6C-F5E5-4DA6-8EB2-A69A31821074}" type="pres">
      <dgm:prSet presAssocID="{9FE62A3D-94A9-4FFB-8BEB-99180BCAD8CC}" presName="linComp" presStyleCnt="0"/>
      <dgm:spPr/>
    </dgm:pt>
    <dgm:pt modelId="{4AB12474-B2B9-4664-8F06-6253B05CBFFB}" type="pres">
      <dgm:prSet presAssocID="{16BFEEE3-5DC3-4B32-B591-AA942880A781}" presName="compNode" presStyleCnt="0"/>
      <dgm:spPr/>
    </dgm:pt>
    <dgm:pt modelId="{F0C2B3D9-8521-403F-B773-84A2901C2CEC}" type="pres">
      <dgm:prSet presAssocID="{16BFEEE3-5DC3-4B32-B591-AA942880A7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242F0-2C2E-410E-AE62-5AB6C838896A}" type="pres">
      <dgm:prSet presAssocID="{16BFEEE3-5DC3-4B32-B591-AA942880A781}" presName="invisiNode" presStyleLbl="node1" presStyleIdx="0" presStyleCnt="4"/>
      <dgm:spPr/>
    </dgm:pt>
    <dgm:pt modelId="{29F6FDF9-A920-4563-A934-5C4C3FC5AF60}" type="pres">
      <dgm:prSet presAssocID="{16BFEEE3-5DC3-4B32-B591-AA942880A78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F0A64D-D726-4743-B75B-364C208675C9}" type="pres">
      <dgm:prSet presAssocID="{AFD790AD-5013-423A-887A-F5496397D0E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433B9F7-3420-4D14-A76A-B5A31180044A}" type="pres">
      <dgm:prSet presAssocID="{D09166C4-5698-4A67-85B9-1ED8C361F388}" presName="compNode" presStyleCnt="0"/>
      <dgm:spPr/>
    </dgm:pt>
    <dgm:pt modelId="{5122E15B-7F27-4EE2-90E4-F8ADD4162F3C}" type="pres">
      <dgm:prSet presAssocID="{D09166C4-5698-4A67-85B9-1ED8C361F3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EB22F-8652-4051-9B42-C558EE3F72E6}" type="pres">
      <dgm:prSet presAssocID="{D09166C4-5698-4A67-85B9-1ED8C361F388}" presName="invisiNode" presStyleLbl="node1" presStyleIdx="1" presStyleCnt="4"/>
      <dgm:spPr/>
    </dgm:pt>
    <dgm:pt modelId="{E21827CC-BEBB-4284-9053-0C0A40D9C5D8}" type="pres">
      <dgm:prSet presAssocID="{D09166C4-5698-4A67-85B9-1ED8C361F388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537B66-5F50-474C-8F49-E738FB0F77CA}" type="pres">
      <dgm:prSet presAssocID="{3E669AC1-8660-4600-A923-49D4461AA5B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5F34145-2A56-4992-962E-95DB44961088}" type="pres">
      <dgm:prSet presAssocID="{5E9C8D43-5001-4C91-A4F7-E4F33E7CFE57}" presName="compNode" presStyleCnt="0"/>
      <dgm:spPr/>
    </dgm:pt>
    <dgm:pt modelId="{92059BCE-6303-4C2A-B374-F6316C6994A6}" type="pres">
      <dgm:prSet presAssocID="{5E9C8D43-5001-4C91-A4F7-E4F33E7CFE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C3493-FEA7-40C8-A4DE-147370BFE1C3}" type="pres">
      <dgm:prSet presAssocID="{5E9C8D43-5001-4C91-A4F7-E4F33E7CFE57}" presName="invisiNode" presStyleLbl="node1" presStyleIdx="2" presStyleCnt="4"/>
      <dgm:spPr/>
    </dgm:pt>
    <dgm:pt modelId="{74049FFA-50DB-40A3-9A0F-C2898A2C8634}" type="pres">
      <dgm:prSet presAssocID="{5E9C8D43-5001-4C91-A4F7-E4F33E7CFE5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6BC3E7-533D-45CD-9562-983ADB3E11ED}" type="pres">
      <dgm:prSet presAssocID="{C3175FAB-88DF-4001-BC35-C73224DCC00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7027B5B-B595-45E7-8306-D7535395FDBE}" type="pres">
      <dgm:prSet presAssocID="{768AB911-7012-4D2D-B690-E297C9222374}" presName="compNode" presStyleCnt="0"/>
      <dgm:spPr/>
    </dgm:pt>
    <dgm:pt modelId="{9811E069-CE07-4AB6-8ECA-8372A72F46D9}" type="pres">
      <dgm:prSet presAssocID="{768AB911-7012-4D2D-B690-E297C9222374}" presName="node" presStyleLbl="node1" presStyleIdx="3" presStyleCnt="4" custScaleX="1113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3BD183-54D2-4AA2-AC32-DD72D86D91DF}" type="pres">
      <dgm:prSet presAssocID="{768AB911-7012-4D2D-B690-E297C9222374}" presName="invisiNode" presStyleLbl="node1" presStyleIdx="3" presStyleCnt="4"/>
      <dgm:spPr/>
    </dgm:pt>
    <dgm:pt modelId="{622AEB5B-93E2-4D87-81C6-D11F5E4CB111}" type="pres">
      <dgm:prSet presAssocID="{768AB911-7012-4D2D-B690-E297C9222374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3BE8E65-13E6-4F90-8A05-EBDB1748208E}" type="presOf" srcId="{D09166C4-5698-4A67-85B9-1ED8C361F388}" destId="{5122E15B-7F27-4EE2-90E4-F8ADD4162F3C}" srcOrd="0" destOrd="0" presId="urn:microsoft.com/office/officeart/2005/8/layout/pList2#1"/>
    <dgm:cxn modelId="{9993C227-2A07-498F-9EAB-7E28CA0659A4}" type="presOf" srcId="{3E669AC1-8660-4600-A923-49D4461AA5B0}" destId="{61537B66-5F50-474C-8F49-E738FB0F77CA}" srcOrd="0" destOrd="0" presId="urn:microsoft.com/office/officeart/2005/8/layout/pList2#1"/>
    <dgm:cxn modelId="{9F2BE462-1C97-4050-A682-AFFF3F26AFD3}" type="presOf" srcId="{9FE62A3D-94A9-4FFB-8BEB-99180BCAD8CC}" destId="{E468E9E1-432C-4FBA-BD9F-752ECED49CD9}" srcOrd="0" destOrd="0" presId="urn:microsoft.com/office/officeart/2005/8/layout/pList2#1"/>
    <dgm:cxn modelId="{1E60D5C8-1636-4DCE-B3CE-B1B91E2F7D7C}" srcId="{9FE62A3D-94A9-4FFB-8BEB-99180BCAD8CC}" destId="{D09166C4-5698-4A67-85B9-1ED8C361F388}" srcOrd="1" destOrd="0" parTransId="{C0AA599A-0CFB-43CA-9BFF-6140C3249725}" sibTransId="{3E669AC1-8660-4600-A923-49D4461AA5B0}"/>
    <dgm:cxn modelId="{FF96D71D-0B71-431C-A1EF-99C17ADFF5F3}" srcId="{9FE62A3D-94A9-4FFB-8BEB-99180BCAD8CC}" destId="{16BFEEE3-5DC3-4B32-B591-AA942880A781}" srcOrd="0" destOrd="0" parTransId="{14D263E0-CD26-47C9-8855-8C1098150ED2}" sibTransId="{AFD790AD-5013-423A-887A-F5496397D0E6}"/>
    <dgm:cxn modelId="{AA9AD419-21F5-40C1-BCC7-3FC29AF45667}" type="presOf" srcId="{AFD790AD-5013-423A-887A-F5496397D0E6}" destId="{A2F0A64D-D726-4743-B75B-364C208675C9}" srcOrd="0" destOrd="0" presId="urn:microsoft.com/office/officeart/2005/8/layout/pList2#1"/>
    <dgm:cxn modelId="{17A5BB04-DED4-44AC-BCBC-C165C381EE36}" type="presOf" srcId="{768AB911-7012-4D2D-B690-E297C9222374}" destId="{9811E069-CE07-4AB6-8ECA-8372A72F46D9}" srcOrd="0" destOrd="0" presId="urn:microsoft.com/office/officeart/2005/8/layout/pList2#1"/>
    <dgm:cxn modelId="{B0B2CEE3-EA06-4C1A-8BC5-284AD507D2DC}" srcId="{9FE62A3D-94A9-4FFB-8BEB-99180BCAD8CC}" destId="{5E9C8D43-5001-4C91-A4F7-E4F33E7CFE57}" srcOrd="2" destOrd="0" parTransId="{8FD0C29F-44AB-45D4-86F1-8C1CC7E1064B}" sibTransId="{C3175FAB-88DF-4001-BC35-C73224DCC007}"/>
    <dgm:cxn modelId="{1C4B42D3-7BEE-4F7E-A5DB-016B9D85C610}" type="presOf" srcId="{16BFEEE3-5DC3-4B32-B591-AA942880A781}" destId="{F0C2B3D9-8521-403F-B773-84A2901C2CEC}" srcOrd="0" destOrd="0" presId="urn:microsoft.com/office/officeart/2005/8/layout/pList2#1"/>
    <dgm:cxn modelId="{582FE437-0109-4609-9A1E-B10475047B94}" type="presOf" srcId="{C3175FAB-88DF-4001-BC35-C73224DCC007}" destId="{466BC3E7-533D-45CD-9562-983ADB3E11ED}" srcOrd="0" destOrd="0" presId="urn:microsoft.com/office/officeart/2005/8/layout/pList2#1"/>
    <dgm:cxn modelId="{A3687956-F620-4313-BB01-56595532E465}" type="presOf" srcId="{5E9C8D43-5001-4C91-A4F7-E4F33E7CFE57}" destId="{92059BCE-6303-4C2A-B374-F6316C6994A6}" srcOrd="0" destOrd="0" presId="urn:microsoft.com/office/officeart/2005/8/layout/pList2#1"/>
    <dgm:cxn modelId="{F7A534A3-4CE3-4CCC-8FED-C6B5055AC28C}" srcId="{9FE62A3D-94A9-4FFB-8BEB-99180BCAD8CC}" destId="{768AB911-7012-4D2D-B690-E297C9222374}" srcOrd="3" destOrd="0" parTransId="{2531C2DC-9301-4F8E-9214-803DF9FF5879}" sibTransId="{A094239C-3349-4125-8144-F01243FBBB24}"/>
    <dgm:cxn modelId="{9596DE48-0DF3-477F-9548-5701853DAEAF}" type="presParOf" srcId="{E468E9E1-432C-4FBA-BD9F-752ECED49CD9}" destId="{6E74827E-926B-492F-B754-3F90259868F4}" srcOrd="0" destOrd="0" presId="urn:microsoft.com/office/officeart/2005/8/layout/pList2#1"/>
    <dgm:cxn modelId="{E364A035-2BFF-4F3D-AC09-3D8403063EA8}" type="presParOf" srcId="{E468E9E1-432C-4FBA-BD9F-752ECED49CD9}" destId="{BB7BFF6C-F5E5-4DA6-8EB2-A69A31821074}" srcOrd="1" destOrd="0" presId="urn:microsoft.com/office/officeart/2005/8/layout/pList2#1"/>
    <dgm:cxn modelId="{0A74496E-AE4C-4A4E-90A1-3B0E091DD1C3}" type="presParOf" srcId="{BB7BFF6C-F5E5-4DA6-8EB2-A69A31821074}" destId="{4AB12474-B2B9-4664-8F06-6253B05CBFFB}" srcOrd="0" destOrd="0" presId="urn:microsoft.com/office/officeart/2005/8/layout/pList2#1"/>
    <dgm:cxn modelId="{87D50AF7-5793-45B7-A177-07DD3E4E5039}" type="presParOf" srcId="{4AB12474-B2B9-4664-8F06-6253B05CBFFB}" destId="{F0C2B3D9-8521-403F-B773-84A2901C2CEC}" srcOrd="0" destOrd="0" presId="urn:microsoft.com/office/officeart/2005/8/layout/pList2#1"/>
    <dgm:cxn modelId="{D1C3D59E-A50C-4445-869A-A7C2640F02C0}" type="presParOf" srcId="{4AB12474-B2B9-4664-8F06-6253B05CBFFB}" destId="{8D7242F0-2C2E-410E-AE62-5AB6C838896A}" srcOrd="1" destOrd="0" presId="urn:microsoft.com/office/officeart/2005/8/layout/pList2#1"/>
    <dgm:cxn modelId="{4C74F9EE-1B1B-4BBC-85A1-8157C9E09C2A}" type="presParOf" srcId="{4AB12474-B2B9-4664-8F06-6253B05CBFFB}" destId="{29F6FDF9-A920-4563-A934-5C4C3FC5AF60}" srcOrd="2" destOrd="0" presId="urn:microsoft.com/office/officeart/2005/8/layout/pList2#1"/>
    <dgm:cxn modelId="{B4EA3C39-B609-4405-B51F-4F45C64078AE}" type="presParOf" srcId="{BB7BFF6C-F5E5-4DA6-8EB2-A69A31821074}" destId="{A2F0A64D-D726-4743-B75B-364C208675C9}" srcOrd="1" destOrd="0" presId="urn:microsoft.com/office/officeart/2005/8/layout/pList2#1"/>
    <dgm:cxn modelId="{4F143D99-3CC9-4CF7-AC86-4BE9C879285C}" type="presParOf" srcId="{BB7BFF6C-F5E5-4DA6-8EB2-A69A31821074}" destId="{2433B9F7-3420-4D14-A76A-B5A31180044A}" srcOrd="2" destOrd="0" presId="urn:microsoft.com/office/officeart/2005/8/layout/pList2#1"/>
    <dgm:cxn modelId="{5E76E784-106B-42CA-A61B-BE578DBCFB7E}" type="presParOf" srcId="{2433B9F7-3420-4D14-A76A-B5A31180044A}" destId="{5122E15B-7F27-4EE2-90E4-F8ADD4162F3C}" srcOrd="0" destOrd="0" presId="urn:microsoft.com/office/officeart/2005/8/layout/pList2#1"/>
    <dgm:cxn modelId="{4CB01322-2A16-4045-9C36-253ED3C3C46C}" type="presParOf" srcId="{2433B9F7-3420-4D14-A76A-B5A31180044A}" destId="{C0DEB22F-8652-4051-9B42-C558EE3F72E6}" srcOrd="1" destOrd="0" presId="urn:microsoft.com/office/officeart/2005/8/layout/pList2#1"/>
    <dgm:cxn modelId="{698E7516-7FEF-44B6-8921-72298BBC641B}" type="presParOf" srcId="{2433B9F7-3420-4D14-A76A-B5A31180044A}" destId="{E21827CC-BEBB-4284-9053-0C0A40D9C5D8}" srcOrd="2" destOrd="0" presId="urn:microsoft.com/office/officeart/2005/8/layout/pList2#1"/>
    <dgm:cxn modelId="{80784CB1-A8C8-442C-B086-F8D70078FBD0}" type="presParOf" srcId="{BB7BFF6C-F5E5-4DA6-8EB2-A69A31821074}" destId="{61537B66-5F50-474C-8F49-E738FB0F77CA}" srcOrd="3" destOrd="0" presId="urn:microsoft.com/office/officeart/2005/8/layout/pList2#1"/>
    <dgm:cxn modelId="{0B9D8418-F1B9-4E60-925B-3D27A551C1F3}" type="presParOf" srcId="{BB7BFF6C-F5E5-4DA6-8EB2-A69A31821074}" destId="{35F34145-2A56-4992-962E-95DB44961088}" srcOrd="4" destOrd="0" presId="urn:microsoft.com/office/officeart/2005/8/layout/pList2#1"/>
    <dgm:cxn modelId="{5325D11D-AACB-4ED7-BAE2-EDE4E88339A7}" type="presParOf" srcId="{35F34145-2A56-4992-962E-95DB44961088}" destId="{92059BCE-6303-4C2A-B374-F6316C6994A6}" srcOrd="0" destOrd="0" presId="urn:microsoft.com/office/officeart/2005/8/layout/pList2#1"/>
    <dgm:cxn modelId="{992A361E-9C78-4D14-AEE9-B782144C9704}" type="presParOf" srcId="{35F34145-2A56-4992-962E-95DB44961088}" destId="{F28C3493-FEA7-40C8-A4DE-147370BFE1C3}" srcOrd="1" destOrd="0" presId="urn:microsoft.com/office/officeart/2005/8/layout/pList2#1"/>
    <dgm:cxn modelId="{A5B8A65A-FCAF-44A8-8585-E560709C8267}" type="presParOf" srcId="{35F34145-2A56-4992-962E-95DB44961088}" destId="{74049FFA-50DB-40A3-9A0F-C2898A2C8634}" srcOrd="2" destOrd="0" presId="urn:microsoft.com/office/officeart/2005/8/layout/pList2#1"/>
    <dgm:cxn modelId="{4A15C274-C6CA-4446-9FEE-F8CB8B2E9DE2}" type="presParOf" srcId="{BB7BFF6C-F5E5-4DA6-8EB2-A69A31821074}" destId="{466BC3E7-533D-45CD-9562-983ADB3E11ED}" srcOrd="5" destOrd="0" presId="urn:microsoft.com/office/officeart/2005/8/layout/pList2#1"/>
    <dgm:cxn modelId="{CF74EDB8-53BD-4509-935D-0340B8F2ADF8}" type="presParOf" srcId="{BB7BFF6C-F5E5-4DA6-8EB2-A69A31821074}" destId="{B7027B5B-B595-45E7-8306-D7535395FDBE}" srcOrd="6" destOrd="0" presId="urn:microsoft.com/office/officeart/2005/8/layout/pList2#1"/>
    <dgm:cxn modelId="{5083FB60-5BFA-49C3-92BD-9DEEFC6714B7}" type="presParOf" srcId="{B7027B5B-B595-45E7-8306-D7535395FDBE}" destId="{9811E069-CE07-4AB6-8ECA-8372A72F46D9}" srcOrd="0" destOrd="0" presId="urn:microsoft.com/office/officeart/2005/8/layout/pList2#1"/>
    <dgm:cxn modelId="{735E7054-379F-478E-8A0D-42C713FEF08F}" type="presParOf" srcId="{B7027B5B-B595-45E7-8306-D7535395FDBE}" destId="{E63BD183-54D2-4AA2-AC32-DD72D86D91DF}" srcOrd="1" destOrd="0" presId="urn:microsoft.com/office/officeart/2005/8/layout/pList2#1"/>
    <dgm:cxn modelId="{6F7BA637-C98E-461A-8771-76BFF90FEAC1}" type="presParOf" srcId="{B7027B5B-B595-45E7-8306-D7535395FDBE}" destId="{622AEB5B-93E2-4D87-81C6-D11F5E4CB11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90D099-1D0A-4F87-AE29-4E601829FC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8C8BAC1-9963-45EE-8E84-6FB8697F442B}">
      <dgm:prSet phldrT="[Texto]" phldr="1" custT="1"/>
      <dgm:spPr>
        <a:blipFill dpi="0" rotWithShape="0">
          <a:blip xmlns:r="http://schemas.openxmlformats.org/officeDocument/2006/relationships" r:embed="rId1"/>
          <a:srcRect/>
          <a:stretch>
            <a:fillRect l="2219" t="20044" r="-2219" b="-7018"/>
          </a:stretch>
        </a:blipFill>
      </dgm:spPr>
      <dgm:t>
        <a:bodyPr/>
        <a:lstStyle/>
        <a:p>
          <a:endParaRPr lang="es-MX" sz="2000" dirty="0"/>
        </a:p>
      </dgm:t>
    </dgm:pt>
    <dgm:pt modelId="{376DB2CB-A008-4378-9A6E-3A883CD9F160}" type="parTrans" cxnId="{B21C5531-4050-4529-AEBD-A64C171D7C5C}">
      <dgm:prSet/>
      <dgm:spPr/>
      <dgm:t>
        <a:bodyPr/>
        <a:lstStyle/>
        <a:p>
          <a:endParaRPr lang="es-MX" sz="2400"/>
        </a:p>
      </dgm:t>
    </dgm:pt>
    <dgm:pt modelId="{0C14D28D-4FBA-4F0E-BD8D-5A639340DEEB}" type="sibTrans" cxnId="{B21C5531-4050-4529-AEBD-A64C171D7C5C}">
      <dgm:prSet/>
      <dgm:spPr/>
      <dgm:t>
        <a:bodyPr/>
        <a:lstStyle/>
        <a:p>
          <a:endParaRPr lang="es-MX" sz="2400"/>
        </a:p>
      </dgm:t>
    </dgm:pt>
    <dgm:pt modelId="{A73C592A-7A12-44F8-AA12-424BDC2B4CD2}">
      <dgm:prSet phldrT="[Texto]" custT="1"/>
      <dgm:spPr/>
      <dgm:t>
        <a:bodyPr/>
        <a:lstStyle/>
        <a:p>
          <a:r>
            <a:rPr lang="es-MX" sz="1600" b="1" dirty="0" smtClean="0"/>
            <a:t>AGENTE DECISORIO	</a:t>
          </a:r>
          <a:endParaRPr lang="es-MX" sz="1600" b="1" dirty="0"/>
        </a:p>
      </dgm:t>
    </dgm:pt>
    <dgm:pt modelId="{EBD2C83C-2329-4960-8733-6724D9612480}" type="parTrans" cxnId="{900579EB-ACBE-4A4C-BD60-C8E1CF261DEA}">
      <dgm:prSet/>
      <dgm:spPr/>
      <dgm:t>
        <a:bodyPr/>
        <a:lstStyle/>
        <a:p>
          <a:endParaRPr lang="es-MX" sz="2400"/>
        </a:p>
      </dgm:t>
    </dgm:pt>
    <dgm:pt modelId="{A9C1FA25-9D61-4002-841E-770893F0CE45}" type="sibTrans" cxnId="{900579EB-ACBE-4A4C-BD60-C8E1CF261DEA}">
      <dgm:prSet/>
      <dgm:spPr/>
      <dgm:t>
        <a:bodyPr/>
        <a:lstStyle/>
        <a:p>
          <a:endParaRPr lang="es-MX" sz="2400"/>
        </a:p>
      </dgm:t>
    </dgm:pt>
    <dgm:pt modelId="{9FA8B4DF-C768-4CAC-AAA1-C9B17ED1B51A}">
      <dgm:prSet phldrT="[Texto]" phldr="1" custT="1"/>
      <dgm:spPr>
        <a:blipFill dpi="0" rotWithShape="0">
          <a:blip xmlns:r="http://schemas.openxmlformats.org/officeDocument/2006/relationships" r:embed="rId2"/>
          <a:srcRect/>
          <a:stretch>
            <a:fillRect l="4438" t="19659" r="-4438" b="11816"/>
          </a:stretch>
        </a:blipFill>
      </dgm:spPr>
      <dgm:t>
        <a:bodyPr/>
        <a:lstStyle/>
        <a:p>
          <a:endParaRPr lang="es-MX" sz="2000" dirty="0"/>
        </a:p>
      </dgm:t>
    </dgm:pt>
    <dgm:pt modelId="{331B57E7-4FAB-4053-BBBA-9A709CB11B17}" type="parTrans" cxnId="{F30C96BC-33EE-481B-BD94-8B9F37A14BD5}">
      <dgm:prSet/>
      <dgm:spPr/>
      <dgm:t>
        <a:bodyPr/>
        <a:lstStyle/>
        <a:p>
          <a:endParaRPr lang="es-MX" sz="2400"/>
        </a:p>
      </dgm:t>
    </dgm:pt>
    <dgm:pt modelId="{41A0491C-3108-470E-8B7B-EEB784784005}" type="sibTrans" cxnId="{F30C96BC-33EE-481B-BD94-8B9F37A14BD5}">
      <dgm:prSet/>
      <dgm:spPr/>
      <dgm:t>
        <a:bodyPr/>
        <a:lstStyle/>
        <a:p>
          <a:endParaRPr lang="es-MX" sz="2400"/>
        </a:p>
      </dgm:t>
    </dgm:pt>
    <dgm:pt modelId="{168A7428-58D3-4956-B6E3-DE7CD1C903C1}">
      <dgm:prSet phldrT="[Texto]" custT="1"/>
      <dgm:spPr/>
      <dgm:t>
        <a:bodyPr/>
        <a:lstStyle/>
        <a:p>
          <a:r>
            <a:rPr lang="es-MX" sz="1600" b="1" dirty="0" smtClean="0"/>
            <a:t>OBJETIVOS </a:t>
          </a:r>
          <a:endParaRPr lang="es-MX" sz="1600" b="1" dirty="0"/>
        </a:p>
      </dgm:t>
    </dgm:pt>
    <dgm:pt modelId="{4CEBF8FD-8FDB-4C62-87DA-EADAD03F0492}" type="parTrans" cxnId="{D1C38C49-45D1-456E-98C8-19E2F6A002E9}">
      <dgm:prSet/>
      <dgm:spPr/>
      <dgm:t>
        <a:bodyPr/>
        <a:lstStyle/>
        <a:p>
          <a:endParaRPr lang="es-MX" sz="2400"/>
        </a:p>
      </dgm:t>
    </dgm:pt>
    <dgm:pt modelId="{8E9E1818-A923-4B16-A648-362E0DB74F55}" type="sibTrans" cxnId="{D1C38C49-45D1-456E-98C8-19E2F6A002E9}">
      <dgm:prSet/>
      <dgm:spPr/>
      <dgm:t>
        <a:bodyPr/>
        <a:lstStyle/>
        <a:p>
          <a:endParaRPr lang="es-MX" sz="2400"/>
        </a:p>
      </dgm:t>
    </dgm:pt>
    <dgm:pt modelId="{63181A72-8427-43A9-8B5E-1ACEE1BA595F}">
      <dgm:prSet phldrT="[Texto]" custT="1"/>
      <dgm:spPr/>
      <dgm:t>
        <a:bodyPr/>
        <a:lstStyle/>
        <a:p>
          <a:r>
            <a:rPr lang="es-MX" sz="1600" b="1" dirty="0" smtClean="0"/>
            <a:t>Los objetivos que el tomador pretende alcanzar con sus acciones</a:t>
          </a:r>
          <a:r>
            <a:rPr lang="es-MX" sz="1600" dirty="0" smtClean="0"/>
            <a:t>.</a:t>
          </a:r>
          <a:endParaRPr lang="es-MX" sz="1600" dirty="0"/>
        </a:p>
      </dgm:t>
    </dgm:pt>
    <dgm:pt modelId="{70E1D6A1-1486-4F36-A688-7C46335044E7}" type="parTrans" cxnId="{0E351B7D-52E9-455C-B1C3-B9361644CFBC}">
      <dgm:prSet/>
      <dgm:spPr/>
      <dgm:t>
        <a:bodyPr/>
        <a:lstStyle/>
        <a:p>
          <a:endParaRPr lang="es-MX" sz="2400"/>
        </a:p>
      </dgm:t>
    </dgm:pt>
    <dgm:pt modelId="{A56B2EF7-F9C0-4C74-B430-4404051FC202}" type="sibTrans" cxnId="{0E351B7D-52E9-455C-B1C3-B9361644CFBC}">
      <dgm:prSet/>
      <dgm:spPr/>
      <dgm:t>
        <a:bodyPr/>
        <a:lstStyle/>
        <a:p>
          <a:endParaRPr lang="es-MX" sz="2400"/>
        </a:p>
      </dgm:t>
    </dgm:pt>
    <dgm:pt modelId="{CBF1B233-B32C-46DE-BA09-8521ABE7625C}">
      <dgm:prSet phldrT="[Texto]" phldr="1" custT="1"/>
      <dgm:spPr>
        <a:blipFill dpi="0" rotWithShape="0">
          <a:blip xmlns:r="http://schemas.openxmlformats.org/officeDocument/2006/relationships" r:embed="rId3"/>
          <a:srcRect/>
          <a:stretch>
            <a:fillRect l="-4436" t="16172" r="4436" b="-8806"/>
          </a:stretch>
        </a:blipFill>
      </dgm:spPr>
      <dgm:t>
        <a:bodyPr/>
        <a:lstStyle/>
        <a:p>
          <a:endParaRPr lang="es-MX" sz="2000" dirty="0"/>
        </a:p>
      </dgm:t>
    </dgm:pt>
    <dgm:pt modelId="{9F141822-6E79-45F5-933D-A0613B0A8DC9}" type="parTrans" cxnId="{163DFF5C-7629-44CC-BB2D-5AF283054250}">
      <dgm:prSet/>
      <dgm:spPr/>
      <dgm:t>
        <a:bodyPr/>
        <a:lstStyle/>
        <a:p>
          <a:endParaRPr lang="es-MX" sz="2400"/>
        </a:p>
      </dgm:t>
    </dgm:pt>
    <dgm:pt modelId="{76AD9085-8554-47C1-9BB1-78C8D8F7AA84}" type="sibTrans" cxnId="{163DFF5C-7629-44CC-BB2D-5AF283054250}">
      <dgm:prSet/>
      <dgm:spPr/>
      <dgm:t>
        <a:bodyPr/>
        <a:lstStyle/>
        <a:p>
          <a:endParaRPr lang="es-MX" sz="2400"/>
        </a:p>
      </dgm:t>
    </dgm:pt>
    <dgm:pt modelId="{048F425E-827B-4CCD-88CF-C11AB6A976F1}">
      <dgm:prSet phldrT="[Texto]" custT="1"/>
      <dgm:spPr/>
      <dgm:t>
        <a:bodyPr/>
        <a:lstStyle/>
        <a:p>
          <a:r>
            <a:rPr lang="es-MX" sz="1600" b="1" dirty="0" smtClean="0"/>
            <a:t>PREFERECIAS</a:t>
          </a:r>
          <a:endParaRPr lang="es-MX" sz="1600" b="1" dirty="0"/>
        </a:p>
      </dgm:t>
    </dgm:pt>
    <dgm:pt modelId="{A2DAD262-44C6-47A0-9E3C-11F0D545B64A}" type="parTrans" cxnId="{DB619FAA-4A1D-4EC5-9891-821DB086914B}">
      <dgm:prSet/>
      <dgm:spPr/>
      <dgm:t>
        <a:bodyPr/>
        <a:lstStyle/>
        <a:p>
          <a:endParaRPr lang="es-MX" sz="2400"/>
        </a:p>
      </dgm:t>
    </dgm:pt>
    <dgm:pt modelId="{1426C272-1E49-44DB-8A91-6BE633F795E9}" type="sibTrans" cxnId="{DB619FAA-4A1D-4EC5-9891-821DB086914B}">
      <dgm:prSet/>
      <dgm:spPr/>
      <dgm:t>
        <a:bodyPr/>
        <a:lstStyle/>
        <a:p>
          <a:endParaRPr lang="es-MX" sz="2400"/>
        </a:p>
      </dgm:t>
    </dgm:pt>
    <dgm:pt modelId="{42EEF063-58F6-4067-A113-AC14E33C771D}">
      <dgm:prSet phldrT="[Texto]" custT="1"/>
      <dgm:spPr/>
      <dgm:t>
        <a:bodyPr/>
        <a:lstStyle/>
        <a:p>
          <a:r>
            <a:rPr lang="es-MX" sz="1600" b="1" dirty="0" smtClean="0"/>
            <a:t>Criterios que el tomador utiliza para hacer una elección</a:t>
          </a:r>
          <a:r>
            <a:rPr lang="es-MX" sz="1600" dirty="0" smtClean="0"/>
            <a:t>.</a:t>
          </a:r>
          <a:endParaRPr lang="es-MX" sz="1600" dirty="0"/>
        </a:p>
      </dgm:t>
    </dgm:pt>
    <dgm:pt modelId="{6736A181-DE8B-4696-AD5B-9E16C16930F0}" type="parTrans" cxnId="{918354E6-6AF6-4F10-80D5-DBCF2B35B73F}">
      <dgm:prSet/>
      <dgm:spPr/>
      <dgm:t>
        <a:bodyPr/>
        <a:lstStyle/>
        <a:p>
          <a:endParaRPr lang="es-MX" sz="2400"/>
        </a:p>
      </dgm:t>
    </dgm:pt>
    <dgm:pt modelId="{6DB584E9-D378-4A6A-8339-54DDD6142A6C}" type="sibTrans" cxnId="{918354E6-6AF6-4F10-80D5-DBCF2B35B73F}">
      <dgm:prSet/>
      <dgm:spPr/>
      <dgm:t>
        <a:bodyPr/>
        <a:lstStyle/>
        <a:p>
          <a:endParaRPr lang="es-MX" sz="2400"/>
        </a:p>
      </dgm:t>
    </dgm:pt>
    <dgm:pt modelId="{506D034D-A2A2-4CD2-BD58-C71FAD442F0F}">
      <dgm:prSet phldrT="[Texto]" custT="1"/>
      <dgm:spPr/>
      <dgm:t>
        <a:bodyPr/>
        <a:lstStyle/>
        <a:p>
          <a:r>
            <a:rPr lang="es-MX" sz="1600" b="1" dirty="0" smtClean="0"/>
            <a:t>Persona que elige una opción entre varias alternativas futuras de acción.</a:t>
          </a:r>
          <a:endParaRPr lang="es-MX" sz="1600" b="1" dirty="0"/>
        </a:p>
      </dgm:t>
    </dgm:pt>
    <dgm:pt modelId="{103B812B-F3EE-473E-BE40-1EB50F86E5EB}" type="parTrans" cxnId="{71A03B54-432F-4A01-8291-D77637302A68}">
      <dgm:prSet/>
      <dgm:spPr/>
      <dgm:t>
        <a:bodyPr/>
        <a:lstStyle/>
        <a:p>
          <a:endParaRPr lang="es-MX" sz="2400"/>
        </a:p>
      </dgm:t>
    </dgm:pt>
    <dgm:pt modelId="{52ABC98D-8547-4405-8C0A-6806033B852E}" type="sibTrans" cxnId="{71A03B54-432F-4A01-8291-D77637302A68}">
      <dgm:prSet/>
      <dgm:spPr/>
      <dgm:t>
        <a:bodyPr/>
        <a:lstStyle/>
        <a:p>
          <a:endParaRPr lang="es-MX" sz="2400"/>
        </a:p>
      </dgm:t>
    </dgm:pt>
    <dgm:pt modelId="{E1405FA3-7A25-4090-9B9B-388D2296C92C}">
      <dgm:prSet custT="1"/>
      <dgm:spPr>
        <a:blipFill dpi="0" rotWithShape="0">
          <a:blip xmlns:r="http://schemas.openxmlformats.org/officeDocument/2006/relationships" r:embed="rId4"/>
          <a:srcRect/>
          <a:stretch>
            <a:fillRect l="-2219" t="27298" r="2219" b="8660"/>
          </a:stretch>
        </a:blipFill>
      </dgm:spPr>
      <dgm:t>
        <a:bodyPr/>
        <a:lstStyle/>
        <a:p>
          <a:endParaRPr lang="es-MX" sz="2800" dirty="0"/>
        </a:p>
      </dgm:t>
    </dgm:pt>
    <dgm:pt modelId="{51981811-6782-4026-9BF6-F17BEB69F0A0}" type="parTrans" cxnId="{C0D805A2-198F-4F0C-ADFD-3F272AAC31AE}">
      <dgm:prSet/>
      <dgm:spPr/>
      <dgm:t>
        <a:bodyPr/>
        <a:lstStyle/>
        <a:p>
          <a:endParaRPr lang="es-ES" sz="2400"/>
        </a:p>
      </dgm:t>
    </dgm:pt>
    <dgm:pt modelId="{82CCBF1A-970A-425F-BD2A-F1F7ABAA5885}" type="sibTrans" cxnId="{C0D805A2-198F-4F0C-ADFD-3F272AAC31AE}">
      <dgm:prSet/>
      <dgm:spPr/>
      <dgm:t>
        <a:bodyPr/>
        <a:lstStyle/>
        <a:p>
          <a:endParaRPr lang="es-ES" sz="2400"/>
        </a:p>
      </dgm:t>
    </dgm:pt>
    <dgm:pt modelId="{B5A3EE95-C18A-4D48-87A4-15173683DC6F}">
      <dgm:prSet custT="1"/>
      <dgm:spPr>
        <a:blipFill dpi="0" rotWithShape="0">
          <a:blip xmlns:r="http://schemas.openxmlformats.org/officeDocument/2006/relationships" r:embed="rId5"/>
          <a:srcRect/>
          <a:stretch>
            <a:fillRect t="16959" b="10046"/>
          </a:stretch>
        </a:blipFill>
      </dgm:spPr>
      <dgm:t>
        <a:bodyPr/>
        <a:lstStyle/>
        <a:p>
          <a:endParaRPr lang="es-MX" sz="2800" dirty="0"/>
        </a:p>
      </dgm:t>
    </dgm:pt>
    <dgm:pt modelId="{1FC1CB1C-9B96-43F4-A3E1-A2AA9460BBD8}" type="parTrans" cxnId="{E5DB9202-FCD9-4480-B231-2378E90B9B70}">
      <dgm:prSet/>
      <dgm:spPr/>
      <dgm:t>
        <a:bodyPr/>
        <a:lstStyle/>
        <a:p>
          <a:endParaRPr lang="es-ES" sz="2400"/>
        </a:p>
      </dgm:t>
    </dgm:pt>
    <dgm:pt modelId="{9B160584-31B8-49F3-8422-33482ECB96CA}" type="sibTrans" cxnId="{E5DB9202-FCD9-4480-B231-2378E90B9B70}">
      <dgm:prSet/>
      <dgm:spPr/>
      <dgm:t>
        <a:bodyPr/>
        <a:lstStyle/>
        <a:p>
          <a:endParaRPr lang="es-ES" sz="2400"/>
        </a:p>
      </dgm:t>
    </dgm:pt>
    <dgm:pt modelId="{ADA69A33-462A-42FC-89DA-26F2E24A42F7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 sz="2800" dirty="0"/>
        </a:p>
      </dgm:t>
    </dgm:pt>
    <dgm:pt modelId="{EAD0E1C3-9C75-47D7-B80E-8B6817BD8376}" type="parTrans" cxnId="{9E6BD89C-40F5-4D4F-BF9C-39A93504D1D3}">
      <dgm:prSet/>
      <dgm:spPr/>
      <dgm:t>
        <a:bodyPr/>
        <a:lstStyle/>
        <a:p>
          <a:endParaRPr lang="es-ES" sz="2400"/>
        </a:p>
      </dgm:t>
    </dgm:pt>
    <dgm:pt modelId="{E78734FB-D3BF-4593-8DFA-EE2E80BBFBB5}" type="sibTrans" cxnId="{9E6BD89C-40F5-4D4F-BF9C-39A93504D1D3}">
      <dgm:prSet/>
      <dgm:spPr/>
      <dgm:t>
        <a:bodyPr/>
        <a:lstStyle/>
        <a:p>
          <a:endParaRPr lang="es-ES" sz="2400"/>
        </a:p>
      </dgm:t>
    </dgm:pt>
    <dgm:pt modelId="{DAC6D473-75BE-4EBD-A79A-C958FB47F91A}">
      <dgm:prSet custT="1"/>
      <dgm:spPr/>
      <dgm:t>
        <a:bodyPr/>
        <a:lstStyle/>
        <a:p>
          <a:r>
            <a:rPr lang="es-MX" sz="1600" b="1" dirty="0" smtClean="0"/>
            <a:t>ESTRATEGIA</a:t>
          </a:r>
          <a:endParaRPr lang="es-MX" sz="1600" b="1" dirty="0"/>
        </a:p>
      </dgm:t>
    </dgm:pt>
    <dgm:pt modelId="{FB42F840-27C2-458B-9610-20D6AF4323DC}" type="parTrans" cxnId="{2B52EB72-66E0-49E0-9056-B870CE5DD780}">
      <dgm:prSet/>
      <dgm:spPr/>
      <dgm:t>
        <a:bodyPr/>
        <a:lstStyle/>
        <a:p>
          <a:endParaRPr lang="es-ES" sz="2400"/>
        </a:p>
      </dgm:t>
    </dgm:pt>
    <dgm:pt modelId="{811AC124-D40B-49BF-83AC-98288EB2FCA4}" type="sibTrans" cxnId="{2B52EB72-66E0-49E0-9056-B870CE5DD780}">
      <dgm:prSet/>
      <dgm:spPr/>
      <dgm:t>
        <a:bodyPr/>
        <a:lstStyle/>
        <a:p>
          <a:endParaRPr lang="es-ES" sz="2400"/>
        </a:p>
      </dgm:t>
    </dgm:pt>
    <dgm:pt modelId="{F222BEB2-B186-4C66-AB72-F1CF02B6B71F}">
      <dgm:prSet custT="1"/>
      <dgm:spPr/>
      <dgm:t>
        <a:bodyPr/>
        <a:lstStyle/>
        <a:p>
          <a:r>
            <a:rPr lang="es-MX" sz="1600" b="1" dirty="0" smtClean="0"/>
            <a:t>Curso de acción seleccionado para alcanzar los objetivos. </a:t>
          </a:r>
          <a:endParaRPr lang="es-MX" sz="1600" b="1" dirty="0"/>
        </a:p>
      </dgm:t>
    </dgm:pt>
    <dgm:pt modelId="{641E6FF2-1A43-48A2-8348-6B8DD7E5448A}" type="parTrans" cxnId="{55E50FAA-6BAB-4359-A767-013AF5AFD77F}">
      <dgm:prSet/>
      <dgm:spPr/>
      <dgm:t>
        <a:bodyPr/>
        <a:lstStyle/>
        <a:p>
          <a:endParaRPr lang="es-ES" sz="2400"/>
        </a:p>
      </dgm:t>
    </dgm:pt>
    <dgm:pt modelId="{8DB277A0-9750-447A-A241-FF9F0A68D1CF}" type="sibTrans" cxnId="{55E50FAA-6BAB-4359-A767-013AF5AFD77F}">
      <dgm:prSet/>
      <dgm:spPr/>
      <dgm:t>
        <a:bodyPr/>
        <a:lstStyle/>
        <a:p>
          <a:endParaRPr lang="es-ES" sz="2400"/>
        </a:p>
      </dgm:t>
    </dgm:pt>
    <dgm:pt modelId="{3C3E0172-9BCF-46A8-9ED9-7A84FD27E69D}">
      <dgm:prSet custT="1"/>
      <dgm:spPr/>
      <dgm:t>
        <a:bodyPr/>
        <a:lstStyle/>
        <a:p>
          <a:r>
            <a:rPr lang="es-MX" sz="1600" b="1" dirty="0" smtClean="0"/>
            <a:t>SITUACION</a:t>
          </a:r>
          <a:endParaRPr lang="es-MX" sz="1600" b="1" dirty="0"/>
        </a:p>
      </dgm:t>
    </dgm:pt>
    <dgm:pt modelId="{3A0638E6-2E21-4D44-A2A7-6EB1244DD4EE}" type="parTrans" cxnId="{EA3DEE1E-B261-454D-BCD6-F22F35F34744}">
      <dgm:prSet/>
      <dgm:spPr/>
      <dgm:t>
        <a:bodyPr/>
        <a:lstStyle/>
        <a:p>
          <a:endParaRPr lang="es-ES" sz="2400"/>
        </a:p>
      </dgm:t>
    </dgm:pt>
    <dgm:pt modelId="{4696ED0D-3C5C-4203-97D3-395EF544F110}" type="sibTrans" cxnId="{EA3DEE1E-B261-454D-BCD6-F22F35F34744}">
      <dgm:prSet/>
      <dgm:spPr/>
      <dgm:t>
        <a:bodyPr/>
        <a:lstStyle/>
        <a:p>
          <a:endParaRPr lang="es-ES" sz="2400"/>
        </a:p>
      </dgm:t>
    </dgm:pt>
    <dgm:pt modelId="{F71ADFA1-F487-43E8-A7C6-DBE4AC3BFD1B}">
      <dgm:prSet custT="1"/>
      <dgm:spPr/>
      <dgm:t>
        <a:bodyPr/>
        <a:lstStyle/>
        <a:p>
          <a:r>
            <a:rPr lang="es-MX" sz="1600" dirty="0" smtClean="0"/>
            <a:t>.</a:t>
          </a:r>
          <a:endParaRPr lang="es-MX" sz="1600" dirty="0"/>
        </a:p>
      </dgm:t>
    </dgm:pt>
    <dgm:pt modelId="{34CF8327-2DB2-4DE3-8F47-807AD7C24B32}" type="parTrans" cxnId="{7BB85C25-BE2C-49E0-860E-DA8A4334D1C5}">
      <dgm:prSet/>
      <dgm:spPr/>
      <dgm:t>
        <a:bodyPr/>
        <a:lstStyle/>
        <a:p>
          <a:endParaRPr lang="es-ES" sz="2400"/>
        </a:p>
      </dgm:t>
    </dgm:pt>
    <dgm:pt modelId="{7E64F22B-9D26-4F89-B1DE-B424776C86E9}" type="sibTrans" cxnId="{7BB85C25-BE2C-49E0-860E-DA8A4334D1C5}">
      <dgm:prSet/>
      <dgm:spPr/>
      <dgm:t>
        <a:bodyPr/>
        <a:lstStyle/>
        <a:p>
          <a:endParaRPr lang="es-ES" sz="2400"/>
        </a:p>
      </dgm:t>
    </dgm:pt>
    <dgm:pt modelId="{05528181-2F83-4D10-B1E9-1A97931F2AB4}">
      <dgm:prSet custT="1"/>
      <dgm:spPr/>
      <dgm:t>
        <a:bodyPr/>
        <a:lstStyle/>
        <a:p>
          <a:r>
            <a:rPr lang="es-MX" sz="1600" b="1" dirty="0" smtClean="0"/>
            <a:t>Aspectos  del ambiente que involucran fuera del control , conocimiento o comprensión. </a:t>
          </a:r>
          <a:endParaRPr lang="es-MX" sz="1600" b="1" dirty="0"/>
        </a:p>
      </dgm:t>
    </dgm:pt>
    <dgm:pt modelId="{1CE745C8-0CBA-4C06-B88F-2D9830616623}" type="parTrans" cxnId="{9CC74847-7514-4999-946E-AC2C55B1B24B}">
      <dgm:prSet/>
      <dgm:spPr/>
      <dgm:t>
        <a:bodyPr/>
        <a:lstStyle/>
        <a:p>
          <a:endParaRPr lang="es-ES" sz="2400"/>
        </a:p>
      </dgm:t>
    </dgm:pt>
    <dgm:pt modelId="{60FBFECE-0A90-4EF3-8B57-3FDB7C6741DC}" type="sibTrans" cxnId="{9CC74847-7514-4999-946E-AC2C55B1B24B}">
      <dgm:prSet/>
      <dgm:spPr/>
      <dgm:t>
        <a:bodyPr/>
        <a:lstStyle/>
        <a:p>
          <a:endParaRPr lang="es-ES" sz="2400"/>
        </a:p>
      </dgm:t>
    </dgm:pt>
    <dgm:pt modelId="{33516F32-51FC-4634-9E2D-B95033B44718}">
      <dgm:prSet custT="1"/>
      <dgm:spPr/>
      <dgm:t>
        <a:bodyPr/>
        <a:lstStyle/>
        <a:p>
          <a:r>
            <a:rPr lang="es-MX" sz="1600" b="1" dirty="0" smtClean="0"/>
            <a:t>RESULTADO</a:t>
          </a:r>
          <a:endParaRPr lang="es-MX" sz="1600" b="1" dirty="0"/>
        </a:p>
      </dgm:t>
    </dgm:pt>
    <dgm:pt modelId="{3B87FB8D-D0C9-4767-AEFE-0CDD35961F45}" type="parTrans" cxnId="{0E878DA6-D59E-4325-A8DD-440619E47437}">
      <dgm:prSet/>
      <dgm:spPr/>
      <dgm:t>
        <a:bodyPr/>
        <a:lstStyle/>
        <a:p>
          <a:endParaRPr lang="es-ES" sz="2400"/>
        </a:p>
      </dgm:t>
    </dgm:pt>
    <dgm:pt modelId="{D17EAF99-810C-4401-9CA0-440A29871E21}" type="sibTrans" cxnId="{0E878DA6-D59E-4325-A8DD-440619E47437}">
      <dgm:prSet/>
      <dgm:spPr/>
      <dgm:t>
        <a:bodyPr/>
        <a:lstStyle/>
        <a:p>
          <a:endParaRPr lang="es-ES" sz="2400"/>
        </a:p>
      </dgm:t>
    </dgm:pt>
    <dgm:pt modelId="{592E12B2-906C-4758-9B64-400B77F2B1F8}">
      <dgm:prSet custT="1"/>
      <dgm:spPr/>
      <dgm:t>
        <a:bodyPr/>
        <a:lstStyle/>
        <a:p>
          <a:r>
            <a:rPr lang="es-MX" sz="1600" b="1" dirty="0" smtClean="0"/>
            <a:t>Es la consecuencia o resultante de cierta estrategia. </a:t>
          </a:r>
          <a:endParaRPr lang="es-MX" sz="1600" b="1" dirty="0"/>
        </a:p>
      </dgm:t>
    </dgm:pt>
    <dgm:pt modelId="{41BC8A0B-DC0A-4EC9-AFFC-B810140D97F6}" type="parTrans" cxnId="{D29C444A-6134-43CA-97CD-FBE209C3B6D3}">
      <dgm:prSet/>
      <dgm:spPr/>
      <dgm:t>
        <a:bodyPr/>
        <a:lstStyle/>
        <a:p>
          <a:endParaRPr lang="es-ES" sz="2400"/>
        </a:p>
      </dgm:t>
    </dgm:pt>
    <dgm:pt modelId="{ADF5180F-EF40-45DB-8D18-3AFC6FF10D57}" type="sibTrans" cxnId="{D29C444A-6134-43CA-97CD-FBE209C3B6D3}">
      <dgm:prSet/>
      <dgm:spPr/>
      <dgm:t>
        <a:bodyPr/>
        <a:lstStyle/>
        <a:p>
          <a:endParaRPr lang="es-ES" sz="2400"/>
        </a:p>
      </dgm:t>
    </dgm:pt>
    <dgm:pt modelId="{DBEBEED7-D384-4306-ACF4-E50FA4B4FB9C}">
      <dgm:prSet custT="1"/>
      <dgm:spPr/>
      <dgm:t>
        <a:bodyPr/>
        <a:lstStyle/>
        <a:p>
          <a:endParaRPr lang="es-MX" sz="1600" b="1" dirty="0"/>
        </a:p>
      </dgm:t>
    </dgm:pt>
    <dgm:pt modelId="{300BF33B-A74F-4AC8-A29B-D97BD9CB5A22}" type="parTrans" cxnId="{61051FE0-484F-4861-B81F-873FB710EE43}">
      <dgm:prSet/>
      <dgm:spPr/>
      <dgm:t>
        <a:bodyPr/>
        <a:lstStyle/>
        <a:p>
          <a:endParaRPr lang="es-ES"/>
        </a:p>
      </dgm:t>
    </dgm:pt>
    <dgm:pt modelId="{A29BC85A-802A-44D0-9908-45D4BB581A0C}" type="sibTrans" cxnId="{61051FE0-484F-4861-B81F-873FB710EE43}">
      <dgm:prSet/>
      <dgm:spPr/>
      <dgm:t>
        <a:bodyPr/>
        <a:lstStyle/>
        <a:p>
          <a:endParaRPr lang="es-ES"/>
        </a:p>
      </dgm:t>
    </dgm:pt>
    <dgm:pt modelId="{C49FB36F-0EC0-4022-BC62-2AEA7F904F23}" type="pres">
      <dgm:prSet presAssocID="{BA90D099-1D0A-4F87-AE29-4E601829FC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CEBF595-BE82-4997-996C-8422BACE8728}" type="pres">
      <dgm:prSet presAssocID="{98C8BAC1-9963-45EE-8E84-6FB8697F442B}" presName="composite" presStyleCnt="0"/>
      <dgm:spPr/>
    </dgm:pt>
    <dgm:pt modelId="{635AEE42-F6C8-4F86-83F2-66202EA7A302}" type="pres">
      <dgm:prSet presAssocID="{98C8BAC1-9963-45EE-8E84-6FB8697F44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7522F5-F04E-469A-B818-DDC6BAC8BEC0}" type="pres">
      <dgm:prSet presAssocID="{98C8BAC1-9963-45EE-8E84-6FB8697F44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8A61FB-DF47-471E-8B88-A027505E8864}" type="pres">
      <dgm:prSet presAssocID="{0C14D28D-4FBA-4F0E-BD8D-5A639340DEEB}" presName="sp" presStyleCnt="0"/>
      <dgm:spPr/>
    </dgm:pt>
    <dgm:pt modelId="{89D9AFBE-D616-4B63-8651-FFB0713E8C21}" type="pres">
      <dgm:prSet presAssocID="{9FA8B4DF-C768-4CAC-AAA1-C9B17ED1B51A}" presName="composite" presStyleCnt="0"/>
      <dgm:spPr/>
    </dgm:pt>
    <dgm:pt modelId="{81504565-CD0A-4EC6-8AAE-04A25FBFC48E}" type="pres">
      <dgm:prSet presAssocID="{9FA8B4DF-C768-4CAC-AAA1-C9B17ED1B51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0F4C0-EDFE-491D-92A6-C577E0413BBB}" type="pres">
      <dgm:prSet presAssocID="{9FA8B4DF-C768-4CAC-AAA1-C9B17ED1B51A}" presName="descendantText" presStyleLbl="alignAcc1" presStyleIdx="1" presStyleCnt="6" custLinFactNeighborX="3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AE41A2-049C-47BD-8B48-951B7B3C7B40}" type="pres">
      <dgm:prSet presAssocID="{41A0491C-3108-470E-8B7B-EEB784784005}" presName="sp" presStyleCnt="0"/>
      <dgm:spPr/>
    </dgm:pt>
    <dgm:pt modelId="{D66375D0-624A-489A-8B3B-5F242E53616A}" type="pres">
      <dgm:prSet presAssocID="{CBF1B233-B32C-46DE-BA09-8521ABE7625C}" presName="composite" presStyleCnt="0"/>
      <dgm:spPr/>
    </dgm:pt>
    <dgm:pt modelId="{90F0E515-64D2-433E-91C7-A6769A16CBCD}" type="pres">
      <dgm:prSet presAssocID="{CBF1B233-B32C-46DE-BA09-8521ABE7625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8E4F43-4B01-46B2-83E3-E5437B9FAB02}" type="pres">
      <dgm:prSet presAssocID="{CBF1B233-B32C-46DE-BA09-8521ABE7625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514552-CE19-440F-8806-37791B5B9FC2}" type="pres">
      <dgm:prSet presAssocID="{76AD9085-8554-47C1-9BB1-78C8D8F7AA84}" presName="sp" presStyleCnt="0"/>
      <dgm:spPr/>
    </dgm:pt>
    <dgm:pt modelId="{BC9EB57B-A4B7-46CE-8C54-E083282AC37F}" type="pres">
      <dgm:prSet presAssocID="{E1405FA3-7A25-4090-9B9B-388D2296C92C}" presName="composite" presStyleCnt="0"/>
      <dgm:spPr/>
    </dgm:pt>
    <dgm:pt modelId="{746C8CE1-AE55-4028-8654-2F7D59A16A93}" type="pres">
      <dgm:prSet presAssocID="{E1405FA3-7A25-4090-9B9B-388D2296C92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6FC2A6-039B-4A50-A3B0-DB59DDFAA0DC}" type="pres">
      <dgm:prSet presAssocID="{E1405FA3-7A25-4090-9B9B-388D2296C92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83489A-F98E-4CE5-B348-A4C0F7BD9A3D}" type="pres">
      <dgm:prSet presAssocID="{82CCBF1A-970A-425F-BD2A-F1F7ABAA5885}" presName="sp" presStyleCnt="0"/>
      <dgm:spPr/>
    </dgm:pt>
    <dgm:pt modelId="{88DF77D3-B6BE-4282-8606-6C9F19B9E709}" type="pres">
      <dgm:prSet presAssocID="{B5A3EE95-C18A-4D48-87A4-15173683DC6F}" presName="composite" presStyleCnt="0"/>
      <dgm:spPr/>
    </dgm:pt>
    <dgm:pt modelId="{DC8E6301-61D3-4860-A679-B73FF7FC5914}" type="pres">
      <dgm:prSet presAssocID="{B5A3EE95-C18A-4D48-87A4-15173683DC6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80A1FF-50A0-4E6A-A3CF-EDD1D4E82084}" type="pres">
      <dgm:prSet presAssocID="{B5A3EE95-C18A-4D48-87A4-15173683DC6F}" presName="descendantText" presStyleLbl="alignAcc1" presStyleIdx="4" presStyleCnt="6" custLinFactNeighborX="8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DF91D2-0AC8-43A2-9740-E97ABC13C059}" type="pres">
      <dgm:prSet presAssocID="{9B160584-31B8-49F3-8422-33482ECB96CA}" presName="sp" presStyleCnt="0"/>
      <dgm:spPr/>
    </dgm:pt>
    <dgm:pt modelId="{461D6B3A-09E3-4D7F-A918-4707FB41E1A9}" type="pres">
      <dgm:prSet presAssocID="{ADA69A33-462A-42FC-89DA-26F2E24A42F7}" presName="composite" presStyleCnt="0"/>
      <dgm:spPr/>
    </dgm:pt>
    <dgm:pt modelId="{ED0B8E91-C172-42BE-BC5F-22BABE13A57C}" type="pres">
      <dgm:prSet presAssocID="{ADA69A33-462A-42FC-89DA-26F2E24A42F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32AB8-9DBB-4E7F-80D3-ADBC7EE38F00}" type="pres">
      <dgm:prSet presAssocID="{ADA69A33-462A-42FC-89DA-26F2E24A42F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3C04F5-5CA1-426E-82AB-98A5BC7B61B1}" type="presOf" srcId="{E1405FA3-7A25-4090-9B9B-388D2296C92C}" destId="{746C8CE1-AE55-4028-8654-2F7D59A16A93}" srcOrd="0" destOrd="0" presId="urn:microsoft.com/office/officeart/2005/8/layout/chevron2"/>
    <dgm:cxn modelId="{A5D57F5D-E28C-4360-B6E5-98919EF09332}" type="presOf" srcId="{3C3E0172-9BCF-46A8-9ED9-7A84FD27E69D}" destId="{B480A1FF-50A0-4E6A-A3CF-EDD1D4E82084}" srcOrd="0" destOrd="1" presId="urn:microsoft.com/office/officeart/2005/8/layout/chevron2"/>
    <dgm:cxn modelId="{6FABE021-6D87-4654-8FAC-074C5A2833E2}" type="presOf" srcId="{BA90D099-1D0A-4F87-AE29-4E601829FCF0}" destId="{C49FB36F-0EC0-4022-BC62-2AEA7F904F23}" srcOrd="0" destOrd="0" presId="urn:microsoft.com/office/officeart/2005/8/layout/chevron2"/>
    <dgm:cxn modelId="{850A5407-C9BA-474C-AF57-5C1AE554B0F9}" type="presOf" srcId="{42EEF063-58F6-4067-A113-AC14E33C771D}" destId="{308E4F43-4B01-46B2-83E3-E5437B9FAB02}" srcOrd="0" destOrd="1" presId="urn:microsoft.com/office/officeart/2005/8/layout/chevron2"/>
    <dgm:cxn modelId="{1077938A-687A-4B23-AA51-E3C94DA51085}" type="presOf" srcId="{33516F32-51FC-4634-9E2D-B95033B44718}" destId="{7AC32AB8-9DBB-4E7F-80D3-ADBC7EE38F00}" srcOrd="0" destOrd="0" presId="urn:microsoft.com/office/officeart/2005/8/layout/chevron2"/>
    <dgm:cxn modelId="{C5E26403-F9B1-4148-B30A-B9668E7BC2ED}" type="presOf" srcId="{506D034D-A2A2-4CD2-BD58-C71FAD442F0F}" destId="{977522F5-F04E-469A-B818-DDC6BAC8BEC0}" srcOrd="0" destOrd="1" presId="urn:microsoft.com/office/officeart/2005/8/layout/chevron2"/>
    <dgm:cxn modelId="{918354E6-6AF6-4F10-80D5-DBCF2B35B73F}" srcId="{048F425E-827B-4CCD-88CF-C11AB6A976F1}" destId="{42EEF063-58F6-4067-A113-AC14E33C771D}" srcOrd="0" destOrd="0" parTransId="{6736A181-DE8B-4696-AD5B-9E16C16930F0}" sibTransId="{6DB584E9-D378-4A6A-8339-54DDD6142A6C}"/>
    <dgm:cxn modelId="{0E9A63A1-3682-4C4D-AE93-0A08750BB2CA}" type="presOf" srcId="{05528181-2F83-4D10-B1E9-1A97931F2AB4}" destId="{B480A1FF-50A0-4E6A-A3CF-EDD1D4E82084}" srcOrd="0" destOrd="2" presId="urn:microsoft.com/office/officeart/2005/8/layout/chevron2"/>
    <dgm:cxn modelId="{B7DC0943-1179-472B-BBE7-415266A5BFEE}" type="presOf" srcId="{F222BEB2-B186-4C66-AB72-F1CF02B6B71F}" destId="{FA6FC2A6-039B-4A50-A3B0-DB59DDFAA0DC}" srcOrd="0" destOrd="1" presId="urn:microsoft.com/office/officeart/2005/8/layout/chevron2"/>
    <dgm:cxn modelId="{83399761-DA1B-48AA-9E37-43AE5BFB7692}" type="presOf" srcId="{592E12B2-906C-4758-9B64-400B77F2B1F8}" destId="{7AC32AB8-9DBB-4E7F-80D3-ADBC7EE38F00}" srcOrd="0" destOrd="1" presId="urn:microsoft.com/office/officeart/2005/8/layout/chevron2"/>
    <dgm:cxn modelId="{9CCDDDA6-0743-4BC7-A286-EF5881723348}" type="presOf" srcId="{A73C592A-7A12-44F8-AA12-424BDC2B4CD2}" destId="{977522F5-F04E-469A-B818-DDC6BAC8BEC0}" srcOrd="0" destOrd="0" presId="urn:microsoft.com/office/officeart/2005/8/layout/chevron2"/>
    <dgm:cxn modelId="{C0D805A2-198F-4F0C-ADFD-3F272AAC31AE}" srcId="{BA90D099-1D0A-4F87-AE29-4E601829FCF0}" destId="{E1405FA3-7A25-4090-9B9B-388D2296C92C}" srcOrd="3" destOrd="0" parTransId="{51981811-6782-4026-9BF6-F17BEB69F0A0}" sibTransId="{82CCBF1A-970A-425F-BD2A-F1F7ABAA5885}"/>
    <dgm:cxn modelId="{163DFF5C-7629-44CC-BB2D-5AF283054250}" srcId="{BA90D099-1D0A-4F87-AE29-4E601829FCF0}" destId="{CBF1B233-B32C-46DE-BA09-8521ABE7625C}" srcOrd="2" destOrd="0" parTransId="{9F141822-6E79-45F5-933D-A0613B0A8DC9}" sibTransId="{76AD9085-8554-47C1-9BB1-78C8D8F7AA84}"/>
    <dgm:cxn modelId="{EA3DEE1E-B261-454D-BCD6-F22F35F34744}" srcId="{B5A3EE95-C18A-4D48-87A4-15173683DC6F}" destId="{3C3E0172-9BCF-46A8-9ED9-7A84FD27E69D}" srcOrd="1" destOrd="0" parTransId="{3A0638E6-2E21-4D44-A2A7-6EB1244DD4EE}" sibTransId="{4696ED0D-3C5C-4203-97D3-395EF544F110}"/>
    <dgm:cxn modelId="{E430023A-D523-486A-BBB2-47071A40BEB7}" type="presOf" srcId="{DBEBEED7-D384-4306-ACF4-E50FA4B4FB9C}" destId="{B480A1FF-50A0-4E6A-A3CF-EDD1D4E82084}" srcOrd="0" destOrd="0" presId="urn:microsoft.com/office/officeart/2005/8/layout/chevron2"/>
    <dgm:cxn modelId="{D29C444A-6134-43CA-97CD-FBE209C3B6D3}" srcId="{33516F32-51FC-4634-9E2D-B95033B44718}" destId="{592E12B2-906C-4758-9B64-400B77F2B1F8}" srcOrd="0" destOrd="0" parTransId="{41BC8A0B-DC0A-4EC9-AFFC-B810140D97F6}" sibTransId="{ADF5180F-EF40-45DB-8D18-3AFC6FF10D57}"/>
    <dgm:cxn modelId="{C88A1D71-EFB3-401A-89CB-74697277339B}" type="presOf" srcId="{DAC6D473-75BE-4EBD-A79A-C958FB47F91A}" destId="{FA6FC2A6-039B-4A50-A3B0-DB59DDFAA0DC}" srcOrd="0" destOrd="0" presId="urn:microsoft.com/office/officeart/2005/8/layout/chevron2"/>
    <dgm:cxn modelId="{61051FE0-484F-4861-B81F-873FB710EE43}" srcId="{B5A3EE95-C18A-4D48-87A4-15173683DC6F}" destId="{DBEBEED7-D384-4306-ACF4-E50FA4B4FB9C}" srcOrd="0" destOrd="0" parTransId="{300BF33B-A74F-4AC8-A29B-D97BD9CB5A22}" sibTransId="{A29BC85A-802A-44D0-9908-45D4BB581A0C}"/>
    <dgm:cxn modelId="{900579EB-ACBE-4A4C-BD60-C8E1CF261DEA}" srcId="{98C8BAC1-9963-45EE-8E84-6FB8697F442B}" destId="{A73C592A-7A12-44F8-AA12-424BDC2B4CD2}" srcOrd="0" destOrd="0" parTransId="{EBD2C83C-2329-4960-8733-6724D9612480}" sibTransId="{A9C1FA25-9D61-4002-841E-770893F0CE45}"/>
    <dgm:cxn modelId="{9CC74847-7514-4999-946E-AC2C55B1B24B}" srcId="{3C3E0172-9BCF-46A8-9ED9-7A84FD27E69D}" destId="{05528181-2F83-4D10-B1E9-1A97931F2AB4}" srcOrd="0" destOrd="0" parTransId="{1CE745C8-0CBA-4C06-B88F-2D9830616623}" sibTransId="{60FBFECE-0A90-4EF3-8B57-3FDB7C6741DC}"/>
    <dgm:cxn modelId="{37CC35C8-16DD-494F-B4BB-DA0BB1C416C8}" type="presOf" srcId="{98C8BAC1-9963-45EE-8E84-6FB8697F442B}" destId="{635AEE42-F6C8-4F86-83F2-66202EA7A302}" srcOrd="0" destOrd="0" presId="urn:microsoft.com/office/officeart/2005/8/layout/chevron2"/>
    <dgm:cxn modelId="{7BB85C25-BE2C-49E0-860E-DA8A4334D1C5}" srcId="{3C3E0172-9BCF-46A8-9ED9-7A84FD27E69D}" destId="{F71ADFA1-F487-43E8-A7C6-DBE4AC3BFD1B}" srcOrd="1" destOrd="0" parTransId="{34CF8327-2DB2-4DE3-8F47-807AD7C24B32}" sibTransId="{7E64F22B-9D26-4F89-B1DE-B424776C86E9}"/>
    <dgm:cxn modelId="{F30C96BC-33EE-481B-BD94-8B9F37A14BD5}" srcId="{BA90D099-1D0A-4F87-AE29-4E601829FCF0}" destId="{9FA8B4DF-C768-4CAC-AAA1-C9B17ED1B51A}" srcOrd="1" destOrd="0" parTransId="{331B57E7-4FAB-4053-BBBA-9A709CB11B17}" sibTransId="{41A0491C-3108-470E-8B7B-EEB784784005}"/>
    <dgm:cxn modelId="{2B52EB72-66E0-49E0-9056-B870CE5DD780}" srcId="{E1405FA3-7A25-4090-9B9B-388D2296C92C}" destId="{DAC6D473-75BE-4EBD-A79A-C958FB47F91A}" srcOrd="0" destOrd="0" parTransId="{FB42F840-27C2-458B-9610-20D6AF4323DC}" sibTransId="{811AC124-D40B-49BF-83AC-98288EB2FCA4}"/>
    <dgm:cxn modelId="{55E50FAA-6BAB-4359-A767-013AF5AFD77F}" srcId="{DAC6D473-75BE-4EBD-A79A-C958FB47F91A}" destId="{F222BEB2-B186-4C66-AB72-F1CF02B6B71F}" srcOrd="0" destOrd="0" parTransId="{641E6FF2-1A43-48A2-8348-6B8DD7E5448A}" sibTransId="{8DB277A0-9750-447A-A241-FF9F0A68D1CF}"/>
    <dgm:cxn modelId="{9E6BD89C-40F5-4D4F-BF9C-39A93504D1D3}" srcId="{BA90D099-1D0A-4F87-AE29-4E601829FCF0}" destId="{ADA69A33-462A-42FC-89DA-26F2E24A42F7}" srcOrd="5" destOrd="0" parTransId="{EAD0E1C3-9C75-47D7-B80E-8B6817BD8376}" sibTransId="{E78734FB-D3BF-4593-8DFA-EE2E80BBFBB5}"/>
    <dgm:cxn modelId="{64D16B5C-7BAA-495B-A42A-DA5C2590B884}" type="presOf" srcId="{CBF1B233-B32C-46DE-BA09-8521ABE7625C}" destId="{90F0E515-64D2-433E-91C7-A6769A16CBCD}" srcOrd="0" destOrd="0" presId="urn:microsoft.com/office/officeart/2005/8/layout/chevron2"/>
    <dgm:cxn modelId="{D68E0084-6CAC-41D9-9BA8-968290C1810A}" type="presOf" srcId="{ADA69A33-462A-42FC-89DA-26F2E24A42F7}" destId="{ED0B8E91-C172-42BE-BC5F-22BABE13A57C}" srcOrd="0" destOrd="0" presId="urn:microsoft.com/office/officeart/2005/8/layout/chevron2"/>
    <dgm:cxn modelId="{DB619FAA-4A1D-4EC5-9891-821DB086914B}" srcId="{CBF1B233-B32C-46DE-BA09-8521ABE7625C}" destId="{048F425E-827B-4CCD-88CF-C11AB6A976F1}" srcOrd="0" destOrd="0" parTransId="{A2DAD262-44C6-47A0-9E3C-11F0D545B64A}" sibTransId="{1426C272-1E49-44DB-8A91-6BE633F795E9}"/>
    <dgm:cxn modelId="{11E4EB3D-635E-432F-8C3A-7713159AFEB4}" type="presOf" srcId="{B5A3EE95-C18A-4D48-87A4-15173683DC6F}" destId="{DC8E6301-61D3-4860-A679-B73FF7FC5914}" srcOrd="0" destOrd="0" presId="urn:microsoft.com/office/officeart/2005/8/layout/chevron2"/>
    <dgm:cxn modelId="{2A3CDBE7-F2F7-4D52-BCA3-233B1A81A228}" type="presOf" srcId="{9FA8B4DF-C768-4CAC-AAA1-C9B17ED1B51A}" destId="{81504565-CD0A-4EC6-8AAE-04A25FBFC48E}" srcOrd="0" destOrd="0" presId="urn:microsoft.com/office/officeart/2005/8/layout/chevron2"/>
    <dgm:cxn modelId="{F1B89230-D895-40DA-8252-4F4BAFFAF9D1}" type="presOf" srcId="{168A7428-58D3-4956-B6E3-DE7CD1C903C1}" destId="{EA60F4C0-EDFE-491D-92A6-C577E0413BBB}" srcOrd="0" destOrd="0" presId="urn:microsoft.com/office/officeart/2005/8/layout/chevron2"/>
    <dgm:cxn modelId="{B21C5531-4050-4529-AEBD-A64C171D7C5C}" srcId="{BA90D099-1D0A-4F87-AE29-4E601829FCF0}" destId="{98C8BAC1-9963-45EE-8E84-6FB8697F442B}" srcOrd="0" destOrd="0" parTransId="{376DB2CB-A008-4378-9A6E-3A883CD9F160}" sibTransId="{0C14D28D-4FBA-4F0E-BD8D-5A639340DEEB}"/>
    <dgm:cxn modelId="{E5DB9202-FCD9-4480-B231-2378E90B9B70}" srcId="{BA90D099-1D0A-4F87-AE29-4E601829FCF0}" destId="{B5A3EE95-C18A-4D48-87A4-15173683DC6F}" srcOrd="4" destOrd="0" parTransId="{1FC1CB1C-9B96-43F4-A3E1-A2AA9460BBD8}" sibTransId="{9B160584-31B8-49F3-8422-33482ECB96CA}"/>
    <dgm:cxn modelId="{C77939FE-3E24-4DA8-8013-25460C6C7F6E}" type="presOf" srcId="{F71ADFA1-F487-43E8-A7C6-DBE4AC3BFD1B}" destId="{B480A1FF-50A0-4E6A-A3CF-EDD1D4E82084}" srcOrd="0" destOrd="3" presId="urn:microsoft.com/office/officeart/2005/8/layout/chevron2"/>
    <dgm:cxn modelId="{D1C38C49-45D1-456E-98C8-19E2F6A002E9}" srcId="{9FA8B4DF-C768-4CAC-AAA1-C9B17ED1B51A}" destId="{168A7428-58D3-4956-B6E3-DE7CD1C903C1}" srcOrd="0" destOrd="0" parTransId="{4CEBF8FD-8FDB-4C62-87DA-EADAD03F0492}" sibTransId="{8E9E1818-A923-4B16-A648-362E0DB74F55}"/>
    <dgm:cxn modelId="{0E351B7D-52E9-455C-B1C3-B9361644CFBC}" srcId="{168A7428-58D3-4956-B6E3-DE7CD1C903C1}" destId="{63181A72-8427-43A9-8B5E-1ACEE1BA595F}" srcOrd="0" destOrd="0" parTransId="{70E1D6A1-1486-4F36-A688-7C46335044E7}" sibTransId="{A56B2EF7-F9C0-4C74-B430-4404051FC202}"/>
    <dgm:cxn modelId="{EC0C3CE1-368C-4B2A-9C9E-4B5C886B7311}" type="presOf" srcId="{048F425E-827B-4CCD-88CF-C11AB6A976F1}" destId="{308E4F43-4B01-46B2-83E3-E5437B9FAB02}" srcOrd="0" destOrd="0" presId="urn:microsoft.com/office/officeart/2005/8/layout/chevron2"/>
    <dgm:cxn modelId="{0E878DA6-D59E-4325-A8DD-440619E47437}" srcId="{ADA69A33-462A-42FC-89DA-26F2E24A42F7}" destId="{33516F32-51FC-4634-9E2D-B95033B44718}" srcOrd="0" destOrd="0" parTransId="{3B87FB8D-D0C9-4767-AEFE-0CDD35961F45}" sibTransId="{D17EAF99-810C-4401-9CA0-440A29871E21}"/>
    <dgm:cxn modelId="{7C4BD0B2-030F-4E0C-B216-602A72E643D9}" type="presOf" srcId="{63181A72-8427-43A9-8B5E-1ACEE1BA595F}" destId="{EA60F4C0-EDFE-491D-92A6-C577E0413BBB}" srcOrd="0" destOrd="1" presId="urn:microsoft.com/office/officeart/2005/8/layout/chevron2"/>
    <dgm:cxn modelId="{71A03B54-432F-4A01-8291-D77637302A68}" srcId="{A73C592A-7A12-44F8-AA12-424BDC2B4CD2}" destId="{506D034D-A2A2-4CD2-BD58-C71FAD442F0F}" srcOrd="0" destOrd="0" parTransId="{103B812B-F3EE-473E-BE40-1EB50F86E5EB}" sibTransId="{52ABC98D-8547-4405-8C0A-6806033B852E}"/>
    <dgm:cxn modelId="{B14810D9-BFCC-4329-99CA-BEB20FF045DA}" type="presParOf" srcId="{C49FB36F-0EC0-4022-BC62-2AEA7F904F23}" destId="{1CEBF595-BE82-4997-996C-8422BACE8728}" srcOrd="0" destOrd="0" presId="urn:microsoft.com/office/officeart/2005/8/layout/chevron2"/>
    <dgm:cxn modelId="{6152CCAD-CD5D-45EB-9232-1569F556F99A}" type="presParOf" srcId="{1CEBF595-BE82-4997-996C-8422BACE8728}" destId="{635AEE42-F6C8-4F86-83F2-66202EA7A302}" srcOrd="0" destOrd="0" presId="urn:microsoft.com/office/officeart/2005/8/layout/chevron2"/>
    <dgm:cxn modelId="{7315BC5A-CE68-414F-8144-67DA051A75E7}" type="presParOf" srcId="{1CEBF595-BE82-4997-996C-8422BACE8728}" destId="{977522F5-F04E-469A-B818-DDC6BAC8BEC0}" srcOrd="1" destOrd="0" presId="urn:microsoft.com/office/officeart/2005/8/layout/chevron2"/>
    <dgm:cxn modelId="{F1E1018C-71A1-4C56-9AD8-883D708B2F11}" type="presParOf" srcId="{C49FB36F-0EC0-4022-BC62-2AEA7F904F23}" destId="{1E8A61FB-DF47-471E-8B88-A027505E8864}" srcOrd="1" destOrd="0" presId="urn:microsoft.com/office/officeart/2005/8/layout/chevron2"/>
    <dgm:cxn modelId="{C9EE69CA-A17E-424B-968A-457C78A50DB5}" type="presParOf" srcId="{C49FB36F-0EC0-4022-BC62-2AEA7F904F23}" destId="{89D9AFBE-D616-4B63-8651-FFB0713E8C21}" srcOrd="2" destOrd="0" presId="urn:microsoft.com/office/officeart/2005/8/layout/chevron2"/>
    <dgm:cxn modelId="{4F675745-9DB0-4C31-BF24-C6E062F2900C}" type="presParOf" srcId="{89D9AFBE-D616-4B63-8651-FFB0713E8C21}" destId="{81504565-CD0A-4EC6-8AAE-04A25FBFC48E}" srcOrd="0" destOrd="0" presId="urn:microsoft.com/office/officeart/2005/8/layout/chevron2"/>
    <dgm:cxn modelId="{C0FEB3F9-1857-429B-9195-77F811649E85}" type="presParOf" srcId="{89D9AFBE-D616-4B63-8651-FFB0713E8C21}" destId="{EA60F4C0-EDFE-491D-92A6-C577E0413BBB}" srcOrd="1" destOrd="0" presId="urn:microsoft.com/office/officeart/2005/8/layout/chevron2"/>
    <dgm:cxn modelId="{373B1AE5-2A55-4D5F-917D-8DE353C8E899}" type="presParOf" srcId="{C49FB36F-0EC0-4022-BC62-2AEA7F904F23}" destId="{23AE41A2-049C-47BD-8B48-951B7B3C7B40}" srcOrd="3" destOrd="0" presId="urn:microsoft.com/office/officeart/2005/8/layout/chevron2"/>
    <dgm:cxn modelId="{1A1889BC-3F7C-41CA-B488-B52726576986}" type="presParOf" srcId="{C49FB36F-0EC0-4022-BC62-2AEA7F904F23}" destId="{D66375D0-624A-489A-8B3B-5F242E53616A}" srcOrd="4" destOrd="0" presId="urn:microsoft.com/office/officeart/2005/8/layout/chevron2"/>
    <dgm:cxn modelId="{7B4A7AE1-4AC2-440E-A802-911336F056BF}" type="presParOf" srcId="{D66375D0-624A-489A-8B3B-5F242E53616A}" destId="{90F0E515-64D2-433E-91C7-A6769A16CBCD}" srcOrd="0" destOrd="0" presId="urn:microsoft.com/office/officeart/2005/8/layout/chevron2"/>
    <dgm:cxn modelId="{D1287294-B570-4F8F-B726-17E0227BB1E0}" type="presParOf" srcId="{D66375D0-624A-489A-8B3B-5F242E53616A}" destId="{308E4F43-4B01-46B2-83E3-E5437B9FAB02}" srcOrd="1" destOrd="0" presId="urn:microsoft.com/office/officeart/2005/8/layout/chevron2"/>
    <dgm:cxn modelId="{D1C918D4-A02D-4A45-B3C5-FA5F671CC5B1}" type="presParOf" srcId="{C49FB36F-0EC0-4022-BC62-2AEA7F904F23}" destId="{1A514552-CE19-440F-8806-37791B5B9FC2}" srcOrd="5" destOrd="0" presId="urn:microsoft.com/office/officeart/2005/8/layout/chevron2"/>
    <dgm:cxn modelId="{4A393805-126F-4DF0-B173-5A8985B4E968}" type="presParOf" srcId="{C49FB36F-0EC0-4022-BC62-2AEA7F904F23}" destId="{BC9EB57B-A4B7-46CE-8C54-E083282AC37F}" srcOrd="6" destOrd="0" presId="urn:microsoft.com/office/officeart/2005/8/layout/chevron2"/>
    <dgm:cxn modelId="{8C3ECB0A-CBCA-4D05-B97A-12116A2F4E56}" type="presParOf" srcId="{BC9EB57B-A4B7-46CE-8C54-E083282AC37F}" destId="{746C8CE1-AE55-4028-8654-2F7D59A16A93}" srcOrd="0" destOrd="0" presId="urn:microsoft.com/office/officeart/2005/8/layout/chevron2"/>
    <dgm:cxn modelId="{CBBC3226-E654-45DD-8B68-ADBCAA6EA548}" type="presParOf" srcId="{BC9EB57B-A4B7-46CE-8C54-E083282AC37F}" destId="{FA6FC2A6-039B-4A50-A3B0-DB59DDFAA0DC}" srcOrd="1" destOrd="0" presId="urn:microsoft.com/office/officeart/2005/8/layout/chevron2"/>
    <dgm:cxn modelId="{FC1691FA-E429-427F-AB5C-4C93338872BB}" type="presParOf" srcId="{C49FB36F-0EC0-4022-BC62-2AEA7F904F23}" destId="{7C83489A-F98E-4CE5-B348-A4C0F7BD9A3D}" srcOrd="7" destOrd="0" presId="urn:microsoft.com/office/officeart/2005/8/layout/chevron2"/>
    <dgm:cxn modelId="{666A4E77-7117-4985-AEDC-8F9139A885F5}" type="presParOf" srcId="{C49FB36F-0EC0-4022-BC62-2AEA7F904F23}" destId="{88DF77D3-B6BE-4282-8606-6C9F19B9E709}" srcOrd="8" destOrd="0" presId="urn:microsoft.com/office/officeart/2005/8/layout/chevron2"/>
    <dgm:cxn modelId="{7D608E95-32AE-4E10-A836-1480FF5E3726}" type="presParOf" srcId="{88DF77D3-B6BE-4282-8606-6C9F19B9E709}" destId="{DC8E6301-61D3-4860-A679-B73FF7FC5914}" srcOrd="0" destOrd="0" presId="urn:microsoft.com/office/officeart/2005/8/layout/chevron2"/>
    <dgm:cxn modelId="{F0BB3B29-A4EC-4A35-B296-D8D4F3FE453E}" type="presParOf" srcId="{88DF77D3-B6BE-4282-8606-6C9F19B9E709}" destId="{B480A1FF-50A0-4E6A-A3CF-EDD1D4E82084}" srcOrd="1" destOrd="0" presId="urn:microsoft.com/office/officeart/2005/8/layout/chevron2"/>
    <dgm:cxn modelId="{8AB19733-C9CC-4715-90A6-95B80B3F91B8}" type="presParOf" srcId="{C49FB36F-0EC0-4022-BC62-2AEA7F904F23}" destId="{E9DF91D2-0AC8-43A2-9740-E97ABC13C059}" srcOrd="9" destOrd="0" presId="urn:microsoft.com/office/officeart/2005/8/layout/chevron2"/>
    <dgm:cxn modelId="{FB266A6F-95D7-426E-96E6-78CE307F4AF8}" type="presParOf" srcId="{C49FB36F-0EC0-4022-BC62-2AEA7F904F23}" destId="{461D6B3A-09E3-4D7F-A918-4707FB41E1A9}" srcOrd="10" destOrd="0" presId="urn:microsoft.com/office/officeart/2005/8/layout/chevron2"/>
    <dgm:cxn modelId="{477E3787-7A63-4789-B416-1C462D03D424}" type="presParOf" srcId="{461D6B3A-09E3-4D7F-A918-4707FB41E1A9}" destId="{ED0B8E91-C172-42BE-BC5F-22BABE13A57C}" srcOrd="0" destOrd="0" presId="urn:microsoft.com/office/officeart/2005/8/layout/chevron2"/>
    <dgm:cxn modelId="{577E46AA-0EAB-4D02-8C88-889CC02C8218}" type="presParOf" srcId="{461D6B3A-09E3-4D7F-A918-4707FB41E1A9}" destId="{7AC32AB8-9DBB-4E7F-80D3-ADBC7EE38F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90CFF9-69A8-4564-BE2D-B4CD01999C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E3BFBDB-9185-4EE5-B6AE-8092FED27E90}">
      <dgm:prSet phldrT="[Texto]" custT="1"/>
      <dgm:spPr/>
      <dgm:t>
        <a:bodyPr/>
        <a:lstStyle/>
        <a:p>
          <a:r>
            <a:rPr lang="es-MX" sz="2400" dirty="0" smtClean="0"/>
            <a:t>Percepción de la situación que rodea algún problema </a:t>
          </a:r>
          <a:endParaRPr lang="es-MX" sz="2400" dirty="0"/>
        </a:p>
      </dgm:t>
    </dgm:pt>
    <dgm:pt modelId="{DE88B510-126F-46BC-AADB-CDFE39275E1F}" type="parTrans" cxnId="{F9FA9320-FDA6-4FFA-987E-206C23A7988F}">
      <dgm:prSet/>
      <dgm:spPr/>
      <dgm:t>
        <a:bodyPr/>
        <a:lstStyle/>
        <a:p>
          <a:endParaRPr lang="es-MX" sz="2800"/>
        </a:p>
      </dgm:t>
    </dgm:pt>
    <dgm:pt modelId="{22AEA67F-AA19-4642-9FEA-7CC580F319A1}" type="sibTrans" cxnId="{F9FA9320-FDA6-4FFA-987E-206C23A7988F}">
      <dgm:prSet/>
      <dgm:spPr/>
      <dgm:t>
        <a:bodyPr/>
        <a:lstStyle/>
        <a:p>
          <a:endParaRPr lang="es-MX" sz="2800"/>
        </a:p>
      </dgm:t>
    </dgm:pt>
    <dgm:pt modelId="{339922DF-1657-4BBE-85FA-C873B9140840}">
      <dgm:prSet phldrT="[Texto]" custT="1"/>
      <dgm:spPr/>
      <dgm:t>
        <a:bodyPr/>
        <a:lstStyle/>
        <a:p>
          <a:r>
            <a:rPr lang="es-MX" sz="2400" dirty="0" smtClean="0"/>
            <a:t>Análisis  y definición del problema	</a:t>
          </a:r>
          <a:endParaRPr lang="es-MX" sz="2400" dirty="0"/>
        </a:p>
      </dgm:t>
    </dgm:pt>
    <dgm:pt modelId="{8E45552E-54F0-4C7A-ADEA-F5B1AE26F125}" type="parTrans" cxnId="{7065BFF3-D9AF-4971-9BD5-56B0D6FBD7B1}">
      <dgm:prSet/>
      <dgm:spPr/>
      <dgm:t>
        <a:bodyPr/>
        <a:lstStyle/>
        <a:p>
          <a:endParaRPr lang="es-MX" sz="2800"/>
        </a:p>
      </dgm:t>
    </dgm:pt>
    <dgm:pt modelId="{8B98387A-2144-4809-864F-73E435F29F65}" type="sibTrans" cxnId="{7065BFF3-D9AF-4971-9BD5-56B0D6FBD7B1}">
      <dgm:prSet/>
      <dgm:spPr/>
      <dgm:t>
        <a:bodyPr/>
        <a:lstStyle/>
        <a:p>
          <a:endParaRPr lang="es-MX" sz="2800"/>
        </a:p>
      </dgm:t>
    </dgm:pt>
    <dgm:pt modelId="{D6E18CCE-8B6F-43CE-9886-BD755EC64559}">
      <dgm:prSet phldrT="[Texto]" custT="1"/>
      <dgm:spPr/>
      <dgm:t>
        <a:bodyPr/>
        <a:lstStyle/>
        <a:p>
          <a:r>
            <a:rPr lang="es-MX" sz="2400" dirty="0" smtClean="0"/>
            <a:t>Definición  de los objetivos </a:t>
          </a:r>
          <a:endParaRPr lang="es-MX" sz="2400" dirty="0"/>
        </a:p>
      </dgm:t>
    </dgm:pt>
    <dgm:pt modelId="{5B4DB0C5-0D74-41D9-9E22-EDC14D681F22}" type="parTrans" cxnId="{E22C3FA7-202C-4CED-B5E1-DEFCAA49C0FA}">
      <dgm:prSet/>
      <dgm:spPr/>
      <dgm:t>
        <a:bodyPr/>
        <a:lstStyle/>
        <a:p>
          <a:endParaRPr lang="es-MX" sz="2800"/>
        </a:p>
      </dgm:t>
    </dgm:pt>
    <dgm:pt modelId="{A4A37F8C-34F6-444C-AB43-61B93D286067}" type="sibTrans" cxnId="{E22C3FA7-202C-4CED-B5E1-DEFCAA49C0FA}">
      <dgm:prSet/>
      <dgm:spPr/>
      <dgm:t>
        <a:bodyPr/>
        <a:lstStyle/>
        <a:p>
          <a:endParaRPr lang="es-MX" sz="2800"/>
        </a:p>
      </dgm:t>
    </dgm:pt>
    <dgm:pt modelId="{EBCAA153-4C72-4F94-BEE1-7C55CB728AE7}">
      <dgm:prSet custT="1"/>
      <dgm:spPr/>
      <dgm:t>
        <a:bodyPr/>
        <a:lstStyle/>
        <a:p>
          <a:r>
            <a:rPr lang="es-MX" sz="2400" dirty="0" smtClean="0"/>
            <a:t>Búsqueda de alternativas de solución o cursos de acción </a:t>
          </a:r>
          <a:endParaRPr lang="es-MX" sz="2400" dirty="0"/>
        </a:p>
      </dgm:t>
    </dgm:pt>
    <dgm:pt modelId="{0B3FD172-5B81-4B76-B0C7-019846037279}" type="parTrans" cxnId="{D1E747C4-0A60-4C34-9CD2-B881C747463C}">
      <dgm:prSet/>
      <dgm:spPr/>
      <dgm:t>
        <a:bodyPr/>
        <a:lstStyle/>
        <a:p>
          <a:endParaRPr lang="es-MX" sz="2800"/>
        </a:p>
      </dgm:t>
    </dgm:pt>
    <dgm:pt modelId="{C6C8ED71-3FA0-44A4-9302-B92904C8F8BA}" type="sibTrans" cxnId="{D1E747C4-0A60-4C34-9CD2-B881C747463C}">
      <dgm:prSet/>
      <dgm:spPr/>
      <dgm:t>
        <a:bodyPr/>
        <a:lstStyle/>
        <a:p>
          <a:endParaRPr lang="es-MX" sz="2800"/>
        </a:p>
      </dgm:t>
    </dgm:pt>
    <dgm:pt modelId="{D286C748-8CC5-40AD-9146-660BABF9E15E}" type="pres">
      <dgm:prSet presAssocID="{3D90CFF9-69A8-4564-BE2D-B4CD01999C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BC044D0-AF1E-4D67-BCF7-0715515B1EA0}" type="pres">
      <dgm:prSet presAssocID="{7E3BFBDB-9185-4EE5-B6AE-8092FED27E90}" presName="parentLin" presStyleCnt="0"/>
      <dgm:spPr/>
    </dgm:pt>
    <dgm:pt modelId="{35BEE0AA-9773-48B1-B932-12E6E6A39596}" type="pres">
      <dgm:prSet presAssocID="{7E3BFBDB-9185-4EE5-B6AE-8092FED27E9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5C14C24B-FC13-489A-BFFE-439ECB4BB3E2}" type="pres">
      <dgm:prSet presAssocID="{7E3BFBDB-9185-4EE5-B6AE-8092FED27E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D3849F-2AEB-42D1-8A7A-AF612C7005F6}" type="pres">
      <dgm:prSet presAssocID="{7E3BFBDB-9185-4EE5-B6AE-8092FED27E90}" presName="negativeSpace" presStyleCnt="0"/>
      <dgm:spPr/>
    </dgm:pt>
    <dgm:pt modelId="{CAAC85F4-136F-4F7C-9029-55B4771CD94F}" type="pres">
      <dgm:prSet presAssocID="{7E3BFBDB-9185-4EE5-B6AE-8092FED27E90}" presName="childText" presStyleLbl="conFgAcc1" presStyleIdx="0" presStyleCnt="4">
        <dgm:presLayoutVars>
          <dgm:bulletEnabled val="1"/>
        </dgm:presLayoutVars>
      </dgm:prSet>
      <dgm:spPr/>
    </dgm:pt>
    <dgm:pt modelId="{962BE69C-44FC-46B1-903B-2474C28C5D29}" type="pres">
      <dgm:prSet presAssocID="{22AEA67F-AA19-4642-9FEA-7CC580F319A1}" presName="spaceBetweenRectangles" presStyleCnt="0"/>
      <dgm:spPr/>
    </dgm:pt>
    <dgm:pt modelId="{D54389AE-5E30-4823-B4C4-9D6DE5930B4D}" type="pres">
      <dgm:prSet presAssocID="{339922DF-1657-4BBE-85FA-C873B9140840}" presName="parentLin" presStyleCnt="0"/>
      <dgm:spPr/>
    </dgm:pt>
    <dgm:pt modelId="{E55A3DC8-6547-42FA-987B-4CA973D8341C}" type="pres">
      <dgm:prSet presAssocID="{339922DF-1657-4BBE-85FA-C873B914084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BDA73B12-8CC2-4FBE-A56F-C25B5D1E42A5}" type="pres">
      <dgm:prSet presAssocID="{339922DF-1657-4BBE-85FA-C873B914084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2AED25-B98B-4EF1-9893-5868E35AD0D9}" type="pres">
      <dgm:prSet presAssocID="{339922DF-1657-4BBE-85FA-C873B9140840}" presName="negativeSpace" presStyleCnt="0"/>
      <dgm:spPr/>
    </dgm:pt>
    <dgm:pt modelId="{8D4E4A48-7B5E-4F72-9AC7-2FBE573D2006}" type="pres">
      <dgm:prSet presAssocID="{339922DF-1657-4BBE-85FA-C873B914084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5F67B-84C4-47A1-90D8-B85187681988}" type="pres">
      <dgm:prSet presAssocID="{8B98387A-2144-4809-864F-73E435F29F65}" presName="spaceBetweenRectangles" presStyleCnt="0"/>
      <dgm:spPr/>
    </dgm:pt>
    <dgm:pt modelId="{13FF3354-981E-435C-BE85-607C885C6885}" type="pres">
      <dgm:prSet presAssocID="{D6E18CCE-8B6F-43CE-9886-BD755EC64559}" presName="parentLin" presStyleCnt="0"/>
      <dgm:spPr/>
    </dgm:pt>
    <dgm:pt modelId="{4860BCC2-4354-49A6-B85E-38559EA3B2D8}" type="pres">
      <dgm:prSet presAssocID="{D6E18CCE-8B6F-43CE-9886-BD755EC64559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60370DB6-1D7E-42F5-94F1-E3CC9EA74F72}" type="pres">
      <dgm:prSet presAssocID="{D6E18CCE-8B6F-43CE-9886-BD755EC64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6EAEC5-D231-4839-8FE0-7353B04EACE9}" type="pres">
      <dgm:prSet presAssocID="{D6E18CCE-8B6F-43CE-9886-BD755EC64559}" presName="negativeSpace" presStyleCnt="0"/>
      <dgm:spPr/>
    </dgm:pt>
    <dgm:pt modelId="{2D47F982-B12F-4DCD-B31E-F6456E836F12}" type="pres">
      <dgm:prSet presAssocID="{D6E18CCE-8B6F-43CE-9886-BD755EC6455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CE21F-FE08-46F8-A6C2-2F5BC9A3E52D}" type="pres">
      <dgm:prSet presAssocID="{A4A37F8C-34F6-444C-AB43-61B93D286067}" presName="spaceBetweenRectangles" presStyleCnt="0"/>
      <dgm:spPr/>
    </dgm:pt>
    <dgm:pt modelId="{FC20787E-1A88-4B45-906B-CF3011CED7DD}" type="pres">
      <dgm:prSet presAssocID="{EBCAA153-4C72-4F94-BEE1-7C55CB728AE7}" presName="parentLin" presStyleCnt="0"/>
      <dgm:spPr/>
    </dgm:pt>
    <dgm:pt modelId="{E6A91E47-6F4E-4911-8F3C-8878C77DB597}" type="pres">
      <dgm:prSet presAssocID="{EBCAA153-4C72-4F94-BEE1-7C55CB728AE7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C91729AE-BD0C-4173-8DE4-023F60D9DADA}" type="pres">
      <dgm:prSet presAssocID="{EBCAA153-4C72-4F94-BEE1-7C55CB728A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3A76A8-7352-4B4E-AC86-8D34DA9C9E93}" type="pres">
      <dgm:prSet presAssocID="{EBCAA153-4C72-4F94-BEE1-7C55CB728AE7}" presName="negativeSpace" presStyleCnt="0"/>
      <dgm:spPr/>
    </dgm:pt>
    <dgm:pt modelId="{D76C5942-FCAC-4EC4-A789-0829709336CA}" type="pres">
      <dgm:prSet presAssocID="{EBCAA153-4C72-4F94-BEE1-7C55CB728A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2C3FA7-202C-4CED-B5E1-DEFCAA49C0FA}" srcId="{3D90CFF9-69A8-4564-BE2D-B4CD01999CAE}" destId="{D6E18CCE-8B6F-43CE-9886-BD755EC64559}" srcOrd="2" destOrd="0" parTransId="{5B4DB0C5-0D74-41D9-9E22-EDC14D681F22}" sibTransId="{A4A37F8C-34F6-444C-AB43-61B93D286067}"/>
    <dgm:cxn modelId="{42C70080-94AA-4240-97ED-E98C6B1DB5AF}" type="presOf" srcId="{339922DF-1657-4BBE-85FA-C873B9140840}" destId="{BDA73B12-8CC2-4FBE-A56F-C25B5D1E42A5}" srcOrd="1" destOrd="0" presId="urn:microsoft.com/office/officeart/2005/8/layout/list1"/>
    <dgm:cxn modelId="{8620E4CF-5EC6-490F-A56C-17950C06F98D}" type="presOf" srcId="{D6E18CCE-8B6F-43CE-9886-BD755EC64559}" destId="{4860BCC2-4354-49A6-B85E-38559EA3B2D8}" srcOrd="0" destOrd="0" presId="urn:microsoft.com/office/officeart/2005/8/layout/list1"/>
    <dgm:cxn modelId="{7065BFF3-D9AF-4971-9BD5-56B0D6FBD7B1}" srcId="{3D90CFF9-69A8-4564-BE2D-B4CD01999CAE}" destId="{339922DF-1657-4BBE-85FA-C873B9140840}" srcOrd="1" destOrd="0" parTransId="{8E45552E-54F0-4C7A-ADEA-F5B1AE26F125}" sibTransId="{8B98387A-2144-4809-864F-73E435F29F65}"/>
    <dgm:cxn modelId="{F393B28B-FCD8-4524-9401-B72F60245A2C}" type="presOf" srcId="{7E3BFBDB-9185-4EE5-B6AE-8092FED27E90}" destId="{35BEE0AA-9773-48B1-B932-12E6E6A39596}" srcOrd="0" destOrd="0" presId="urn:microsoft.com/office/officeart/2005/8/layout/list1"/>
    <dgm:cxn modelId="{715EE20B-10D1-4AAC-8A4B-39AA004FF22A}" type="presOf" srcId="{EBCAA153-4C72-4F94-BEE1-7C55CB728AE7}" destId="{C91729AE-BD0C-4173-8DE4-023F60D9DADA}" srcOrd="1" destOrd="0" presId="urn:microsoft.com/office/officeart/2005/8/layout/list1"/>
    <dgm:cxn modelId="{54A16D89-956B-4263-88BB-C9305E0D9028}" type="presOf" srcId="{7E3BFBDB-9185-4EE5-B6AE-8092FED27E90}" destId="{5C14C24B-FC13-489A-BFFE-439ECB4BB3E2}" srcOrd="1" destOrd="0" presId="urn:microsoft.com/office/officeart/2005/8/layout/list1"/>
    <dgm:cxn modelId="{6F6B902D-8BAC-40BD-A028-B65D1B64CEDD}" type="presOf" srcId="{EBCAA153-4C72-4F94-BEE1-7C55CB728AE7}" destId="{E6A91E47-6F4E-4911-8F3C-8878C77DB597}" srcOrd="0" destOrd="0" presId="urn:microsoft.com/office/officeart/2005/8/layout/list1"/>
    <dgm:cxn modelId="{F45FEF3D-6A01-43F8-A684-1179BC733D6E}" type="presOf" srcId="{3D90CFF9-69A8-4564-BE2D-B4CD01999CAE}" destId="{D286C748-8CC5-40AD-9146-660BABF9E15E}" srcOrd="0" destOrd="0" presId="urn:microsoft.com/office/officeart/2005/8/layout/list1"/>
    <dgm:cxn modelId="{F9FA9320-FDA6-4FFA-987E-206C23A7988F}" srcId="{3D90CFF9-69A8-4564-BE2D-B4CD01999CAE}" destId="{7E3BFBDB-9185-4EE5-B6AE-8092FED27E90}" srcOrd="0" destOrd="0" parTransId="{DE88B510-126F-46BC-AADB-CDFE39275E1F}" sibTransId="{22AEA67F-AA19-4642-9FEA-7CC580F319A1}"/>
    <dgm:cxn modelId="{6DEB6988-F31E-427F-8B1C-0991CB4C63ED}" type="presOf" srcId="{339922DF-1657-4BBE-85FA-C873B9140840}" destId="{E55A3DC8-6547-42FA-987B-4CA973D8341C}" srcOrd="0" destOrd="0" presId="urn:microsoft.com/office/officeart/2005/8/layout/list1"/>
    <dgm:cxn modelId="{D1E747C4-0A60-4C34-9CD2-B881C747463C}" srcId="{3D90CFF9-69A8-4564-BE2D-B4CD01999CAE}" destId="{EBCAA153-4C72-4F94-BEE1-7C55CB728AE7}" srcOrd="3" destOrd="0" parTransId="{0B3FD172-5B81-4B76-B0C7-019846037279}" sibTransId="{C6C8ED71-3FA0-44A4-9302-B92904C8F8BA}"/>
    <dgm:cxn modelId="{223F8E83-F9B4-4933-BE2D-8D719D0892FA}" type="presOf" srcId="{D6E18CCE-8B6F-43CE-9886-BD755EC64559}" destId="{60370DB6-1D7E-42F5-94F1-E3CC9EA74F72}" srcOrd="1" destOrd="0" presId="urn:microsoft.com/office/officeart/2005/8/layout/list1"/>
    <dgm:cxn modelId="{83865566-0E6E-4BDF-AB70-9B66B4177B34}" type="presParOf" srcId="{D286C748-8CC5-40AD-9146-660BABF9E15E}" destId="{CBC044D0-AF1E-4D67-BCF7-0715515B1EA0}" srcOrd="0" destOrd="0" presId="urn:microsoft.com/office/officeart/2005/8/layout/list1"/>
    <dgm:cxn modelId="{3D9E93EF-9593-4758-952F-30C3162DE1A4}" type="presParOf" srcId="{CBC044D0-AF1E-4D67-BCF7-0715515B1EA0}" destId="{35BEE0AA-9773-48B1-B932-12E6E6A39596}" srcOrd="0" destOrd="0" presId="urn:microsoft.com/office/officeart/2005/8/layout/list1"/>
    <dgm:cxn modelId="{2EC1BCF6-0287-4D51-B9A0-11B3E1039190}" type="presParOf" srcId="{CBC044D0-AF1E-4D67-BCF7-0715515B1EA0}" destId="{5C14C24B-FC13-489A-BFFE-439ECB4BB3E2}" srcOrd="1" destOrd="0" presId="urn:microsoft.com/office/officeart/2005/8/layout/list1"/>
    <dgm:cxn modelId="{F2E3CCBA-99F9-4CF7-891F-4B3CC9B0B442}" type="presParOf" srcId="{D286C748-8CC5-40AD-9146-660BABF9E15E}" destId="{92D3849F-2AEB-42D1-8A7A-AF612C7005F6}" srcOrd="1" destOrd="0" presId="urn:microsoft.com/office/officeart/2005/8/layout/list1"/>
    <dgm:cxn modelId="{C8B4988D-F42C-41C0-BFCE-170FF46D6B5F}" type="presParOf" srcId="{D286C748-8CC5-40AD-9146-660BABF9E15E}" destId="{CAAC85F4-136F-4F7C-9029-55B4771CD94F}" srcOrd="2" destOrd="0" presId="urn:microsoft.com/office/officeart/2005/8/layout/list1"/>
    <dgm:cxn modelId="{043BB510-16AC-4EDE-B6B9-E8F6C35B0F01}" type="presParOf" srcId="{D286C748-8CC5-40AD-9146-660BABF9E15E}" destId="{962BE69C-44FC-46B1-903B-2474C28C5D29}" srcOrd="3" destOrd="0" presId="urn:microsoft.com/office/officeart/2005/8/layout/list1"/>
    <dgm:cxn modelId="{77AEF2C4-DDA6-475C-9AB0-D1F7E082115F}" type="presParOf" srcId="{D286C748-8CC5-40AD-9146-660BABF9E15E}" destId="{D54389AE-5E30-4823-B4C4-9D6DE5930B4D}" srcOrd="4" destOrd="0" presId="urn:microsoft.com/office/officeart/2005/8/layout/list1"/>
    <dgm:cxn modelId="{C292B11B-8EA3-49FA-BFA1-B6D911E250F9}" type="presParOf" srcId="{D54389AE-5E30-4823-B4C4-9D6DE5930B4D}" destId="{E55A3DC8-6547-42FA-987B-4CA973D8341C}" srcOrd="0" destOrd="0" presId="urn:microsoft.com/office/officeart/2005/8/layout/list1"/>
    <dgm:cxn modelId="{52DE32FB-815D-4E7E-9AC3-4C720B5A90F3}" type="presParOf" srcId="{D54389AE-5E30-4823-B4C4-9D6DE5930B4D}" destId="{BDA73B12-8CC2-4FBE-A56F-C25B5D1E42A5}" srcOrd="1" destOrd="0" presId="urn:microsoft.com/office/officeart/2005/8/layout/list1"/>
    <dgm:cxn modelId="{1827BB80-6D4D-416D-8E13-70765EF39080}" type="presParOf" srcId="{D286C748-8CC5-40AD-9146-660BABF9E15E}" destId="{C02AED25-B98B-4EF1-9893-5868E35AD0D9}" srcOrd="5" destOrd="0" presId="urn:microsoft.com/office/officeart/2005/8/layout/list1"/>
    <dgm:cxn modelId="{9312F71C-F908-445C-BCA3-220E4EE0B5E0}" type="presParOf" srcId="{D286C748-8CC5-40AD-9146-660BABF9E15E}" destId="{8D4E4A48-7B5E-4F72-9AC7-2FBE573D2006}" srcOrd="6" destOrd="0" presId="urn:microsoft.com/office/officeart/2005/8/layout/list1"/>
    <dgm:cxn modelId="{F82BF17A-E0DB-45AD-91B4-31BBC683B5AD}" type="presParOf" srcId="{D286C748-8CC5-40AD-9146-660BABF9E15E}" destId="{EF25F67B-84C4-47A1-90D8-B85187681988}" srcOrd="7" destOrd="0" presId="urn:microsoft.com/office/officeart/2005/8/layout/list1"/>
    <dgm:cxn modelId="{BC5F3BF9-5A10-4803-9871-92F6C08580B3}" type="presParOf" srcId="{D286C748-8CC5-40AD-9146-660BABF9E15E}" destId="{13FF3354-981E-435C-BE85-607C885C6885}" srcOrd="8" destOrd="0" presId="urn:microsoft.com/office/officeart/2005/8/layout/list1"/>
    <dgm:cxn modelId="{6A5C3E09-23AA-4C5F-89B8-38B1632608DF}" type="presParOf" srcId="{13FF3354-981E-435C-BE85-607C885C6885}" destId="{4860BCC2-4354-49A6-B85E-38559EA3B2D8}" srcOrd="0" destOrd="0" presId="urn:microsoft.com/office/officeart/2005/8/layout/list1"/>
    <dgm:cxn modelId="{891A0584-F98F-460F-BF3E-0F7E3B7069DA}" type="presParOf" srcId="{13FF3354-981E-435C-BE85-607C885C6885}" destId="{60370DB6-1D7E-42F5-94F1-E3CC9EA74F72}" srcOrd="1" destOrd="0" presId="urn:microsoft.com/office/officeart/2005/8/layout/list1"/>
    <dgm:cxn modelId="{8155AC71-7F94-48E6-907A-225105883DB4}" type="presParOf" srcId="{D286C748-8CC5-40AD-9146-660BABF9E15E}" destId="{776EAEC5-D231-4839-8FE0-7353B04EACE9}" srcOrd="9" destOrd="0" presId="urn:microsoft.com/office/officeart/2005/8/layout/list1"/>
    <dgm:cxn modelId="{3F3780A2-C966-4910-9126-76DFC5BFD4A2}" type="presParOf" srcId="{D286C748-8CC5-40AD-9146-660BABF9E15E}" destId="{2D47F982-B12F-4DCD-B31E-F6456E836F12}" srcOrd="10" destOrd="0" presId="urn:microsoft.com/office/officeart/2005/8/layout/list1"/>
    <dgm:cxn modelId="{899CBC51-68E9-461F-8533-2B68E4832229}" type="presParOf" srcId="{D286C748-8CC5-40AD-9146-660BABF9E15E}" destId="{828CE21F-FE08-46F8-A6C2-2F5BC9A3E52D}" srcOrd="11" destOrd="0" presId="urn:microsoft.com/office/officeart/2005/8/layout/list1"/>
    <dgm:cxn modelId="{86F71B25-82D8-4B2C-8648-F1B0AA19B124}" type="presParOf" srcId="{D286C748-8CC5-40AD-9146-660BABF9E15E}" destId="{FC20787E-1A88-4B45-906B-CF3011CED7DD}" srcOrd="12" destOrd="0" presId="urn:microsoft.com/office/officeart/2005/8/layout/list1"/>
    <dgm:cxn modelId="{A665A63A-02A7-4B01-AF12-59800AC16E67}" type="presParOf" srcId="{FC20787E-1A88-4B45-906B-CF3011CED7DD}" destId="{E6A91E47-6F4E-4911-8F3C-8878C77DB597}" srcOrd="0" destOrd="0" presId="urn:microsoft.com/office/officeart/2005/8/layout/list1"/>
    <dgm:cxn modelId="{34C99EBA-5D56-4E9C-88EB-2EC81F4B2B1A}" type="presParOf" srcId="{FC20787E-1A88-4B45-906B-CF3011CED7DD}" destId="{C91729AE-BD0C-4173-8DE4-023F60D9DADA}" srcOrd="1" destOrd="0" presId="urn:microsoft.com/office/officeart/2005/8/layout/list1"/>
    <dgm:cxn modelId="{488A5DFF-E79C-44B5-B837-956608732396}" type="presParOf" srcId="{D286C748-8CC5-40AD-9146-660BABF9E15E}" destId="{E83A76A8-7352-4B4E-AC86-8D34DA9C9E93}" srcOrd="13" destOrd="0" presId="urn:microsoft.com/office/officeart/2005/8/layout/list1"/>
    <dgm:cxn modelId="{117865BA-BC71-43F5-A4D4-3FCF70A8E2F1}" type="presParOf" srcId="{D286C748-8CC5-40AD-9146-660BABF9E15E}" destId="{D76C5942-FCAC-4EC4-A789-0829709336C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3190A3-99D1-4C96-A656-0E5A7AD52D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78036D0-8EA9-4DE0-9D28-48B8EE174702}">
      <dgm:prSet phldrT="[Texto]" custT="1"/>
      <dgm:spPr/>
      <dgm:t>
        <a:bodyPr/>
        <a:lstStyle/>
        <a:p>
          <a:r>
            <a:rPr lang="es-MX" sz="2400" dirty="0" smtClean="0"/>
            <a:t>Evaluación y comparación de alternativas  </a:t>
          </a:r>
          <a:endParaRPr lang="es-MX" sz="2400" dirty="0"/>
        </a:p>
      </dgm:t>
    </dgm:pt>
    <dgm:pt modelId="{BD5829D6-9B49-46BF-81DF-6FE45BCD0D74}" type="parTrans" cxnId="{E1F18593-CFCF-4A29-8F12-C20B9C41B511}">
      <dgm:prSet/>
      <dgm:spPr/>
      <dgm:t>
        <a:bodyPr/>
        <a:lstStyle/>
        <a:p>
          <a:endParaRPr lang="es-MX" sz="3600"/>
        </a:p>
      </dgm:t>
    </dgm:pt>
    <dgm:pt modelId="{3CA1D801-FF28-4D46-9DA9-458D0460F0B5}" type="sibTrans" cxnId="{E1F18593-CFCF-4A29-8F12-C20B9C41B511}">
      <dgm:prSet/>
      <dgm:spPr/>
      <dgm:t>
        <a:bodyPr/>
        <a:lstStyle/>
        <a:p>
          <a:endParaRPr lang="es-MX" sz="3600"/>
        </a:p>
      </dgm:t>
    </dgm:pt>
    <dgm:pt modelId="{55ADA7E2-EB3A-45D2-BD36-B319068A4AC6}">
      <dgm:prSet phldrT="[Texto]" custT="1"/>
      <dgm:spPr/>
      <dgm:t>
        <a:bodyPr/>
        <a:lstStyle/>
        <a:p>
          <a:r>
            <a:rPr lang="es-MX" sz="2400" dirty="0" smtClean="0"/>
            <a:t>Elección de la alternativa mas adecuada  para el logro de objetivos</a:t>
          </a:r>
          <a:endParaRPr lang="es-MX" sz="2400" dirty="0"/>
        </a:p>
      </dgm:t>
    </dgm:pt>
    <dgm:pt modelId="{614D9990-B5D6-4B31-9BE7-D6277CA35219}" type="parTrans" cxnId="{382CBCF4-59D2-45D4-8E42-868DD251C47C}">
      <dgm:prSet/>
      <dgm:spPr/>
      <dgm:t>
        <a:bodyPr/>
        <a:lstStyle/>
        <a:p>
          <a:endParaRPr lang="es-MX" sz="3600"/>
        </a:p>
      </dgm:t>
    </dgm:pt>
    <dgm:pt modelId="{20A68A71-A6B0-4CFF-A473-A29B995D33D1}" type="sibTrans" cxnId="{382CBCF4-59D2-45D4-8E42-868DD251C47C}">
      <dgm:prSet/>
      <dgm:spPr/>
      <dgm:t>
        <a:bodyPr/>
        <a:lstStyle/>
        <a:p>
          <a:endParaRPr lang="es-MX" sz="3600"/>
        </a:p>
      </dgm:t>
    </dgm:pt>
    <dgm:pt modelId="{7AD47F64-09BA-4208-B307-0A3E95AF924F}">
      <dgm:prSet phldrT="[Texto]" custT="1"/>
      <dgm:spPr/>
      <dgm:t>
        <a:bodyPr/>
        <a:lstStyle/>
        <a:p>
          <a:r>
            <a:rPr lang="es-MX" sz="2400" dirty="0" smtClean="0"/>
            <a:t>Implantación de la alternativa seleccionada </a:t>
          </a:r>
          <a:endParaRPr lang="es-MX" sz="2400" dirty="0"/>
        </a:p>
      </dgm:t>
    </dgm:pt>
    <dgm:pt modelId="{3D9A6E85-16DB-40AB-BCD2-454D9935835D}" type="parTrans" cxnId="{9CA0FCC4-792B-456C-95E7-0FB34BB7CE67}">
      <dgm:prSet/>
      <dgm:spPr/>
      <dgm:t>
        <a:bodyPr/>
        <a:lstStyle/>
        <a:p>
          <a:endParaRPr lang="es-MX" sz="3600"/>
        </a:p>
      </dgm:t>
    </dgm:pt>
    <dgm:pt modelId="{B1D88406-81E4-4FED-AA03-603847E6A73F}" type="sibTrans" cxnId="{9CA0FCC4-792B-456C-95E7-0FB34BB7CE67}">
      <dgm:prSet/>
      <dgm:spPr/>
      <dgm:t>
        <a:bodyPr/>
        <a:lstStyle/>
        <a:p>
          <a:endParaRPr lang="es-MX" sz="3600"/>
        </a:p>
      </dgm:t>
    </dgm:pt>
    <dgm:pt modelId="{600CF7F1-6599-4C81-9E6A-CECC9DDCD5B8}" type="pres">
      <dgm:prSet presAssocID="{243190A3-99D1-4C96-A656-0E5A7AD52D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9177C63-F763-4FA5-AAFC-26CA5D01AEA4}" type="pres">
      <dgm:prSet presAssocID="{678036D0-8EA9-4DE0-9D28-48B8EE174702}" presName="parentLin" presStyleCnt="0"/>
      <dgm:spPr/>
    </dgm:pt>
    <dgm:pt modelId="{66519F80-BCD3-448A-A167-2FBDAAD5FD1B}" type="pres">
      <dgm:prSet presAssocID="{678036D0-8EA9-4DE0-9D28-48B8EE174702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9F1C668-BA06-4EA3-83BF-714D3E6FDFEB}" type="pres">
      <dgm:prSet presAssocID="{678036D0-8EA9-4DE0-9D28-48B8EE1747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6B983-FA31-4572-83B8-27AB373503FD}" type="pres">
      <dgm:prSet presAssocID="{678036D0-8EA9-4DE0-9D28-48B8EE174702}" presName="negativeSpace" presStyleCnt="0"/>
      <dgm:spPr/>
    </dgm:pt>
    <dgm:pt modelId="{8385C629-71D5-43CD-B48C-92A895243125}" type="pres">
      <dgm:prSet presAssocID="{678036D0-8EA9-4DE0-9D28-48B8EE174702}" presName="childText" presStyleLbl="conFgAcc1" presStyleIdx="0" presStyleCnt="3">
        <dgm:presLayoutVars>
          <dgm:bulletEnabled val="1"/>
        </dgm:presLayoutVars>
      </dgm:prSet>
      <dgm:spPr/>
    </dgm:pt>
    <dgm:pt modelId="{6116CE64-8015-4EBC-8FE8-A63CAEBC92E4}" type="pres">
      <dgm:prSet presAssocID="{3CA1D801-FF28-4D46-9DA9-458D0460F0B5}" presName="spaceBetweenRectangles" presStyleCnt="0"/>
      <dgm:spPr/>
    </dgm:pt>
    <dgm:pt modelId="{1D74FF31-07DD-4AEF-85F2-FFF10B55EE69}" type="pres">
      <dgm:prSet presAssocID="{55ADA7E2-EB3A-45D2-BD36-B319068A4AC6}" presName="parentLin" presStyleCnt="0"/>
      <dgm:spPr/>
    </dgm:pt>
    <dgm:pt modelId="{2A21915D-1699-4733-9A12-956169A386E2}" type="pres">
      <dgm:prSet presAssocID="{55ADA7E2-EB3A-45D2-BD36-B319068A4AC6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D2F30CF-F460-459E-8809-9934AF81BFF0}" type="pres">
      <dgm:prSet presAssocID="{55ADA7E2-EB3A-45D2-BD36-B319068A4A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CB1AA2-FB26-4148-AE49-7A816B7A40A2}" type="pres">
      <dgm:prSet presAssocID="{55ADA7E2-EB3A-45D2-BD36-B319068A4AC6}" presName="negativeSpace" presStyleCnt="0"/>
      <dgm:spPr/>
    </dgm:pt>
    <dgm:pt modelId="{FCBA4E9F-AFA2-4916-BF3F-1A0D422AED93}" type="pres">
      <dgm:prSet presAssocID="{55ADA7E2-EB3A-45D2-BD36-B319068A4AC6}" presName="childText" presStyleLbl="conFgAcc1" presStyleIdx="1" presStyleCnt="3">
        <dgm:presLayoutVars>
          <dgm:bulletEnabled val="1"/>
        </dgm:presLayoutVars>
      </dgm:prSet>
      <dgm:spPr/>
    </dgm:pt>
    <dgm:pt modelId="{8086AEA5-9F5A-4D23-96B3-8A5DF3454FB4}" type="pres">
      <dgm:prSet presAssocID="{20A68A71-A6B0-4CFF-A473-A29B995D33D1}" presName="spaceBetweenRectangles" presStyleCnt="0"/>
      <dgm:spPr/>
    </dgm:pt>
    <dgm:pt modelId="{164AF04B-D62E-4C9E-85A3-41E5FC4E62A3}" type="pres">
      <dgm:prSet presAssocID="{7AD47F64-09BA-4208-B307-0A3E95AF924F}" presName="parentLin" presStyleCnt="0"/>
      <dgm:spPr/>
    </dgm:pt>
    <dgm:pt modelId="{2D931EFE-6F30-45A6-885A-AEAB8C6D0424}" type="pres">
      <dgm:prSet presAssocID="{7AD47F64-09BA-4208-B307-0A3E95AF924F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9485D2E1-33DA-44DF-9B29-665E6A22D3DE}" type="pres">
      <dgm:prSet presAssocID="{7AD47F64-09BA-4208-B307-0A3E95AF92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DB479C-F89A-4486-9A9F-159687E8AF4B}" type="pres">
      <dgm:prSet presAssocID="{7AD47F64-09BA-4208-B307-0A3E95AF924F}" presName="negativeSpace" presStyleCnt="0"/>
      <dgm:spPr/>
    </dgm:pt>
    <dgm:pt modelId="{D42FC55B-4DB4-4399-AC88-D75DCA9E572D}" type="pres">
      <dgm:prSet presAssocID="{7AD47F64-09BA-4208-B307-0A3E95AF92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7E9CF5-4369-4FB3-BFAB-F6AC4DC0B2D7}" type="presOf" srcId="{55ADA7E2-EB3A-45D2-BD36-B319068A4AC6}" destId="{2A21915D-1699-4733-9A12-956169A386E2}" srcOrd="0" destOrd="0" presId="urn:microsoft.com/office/officeart/2005/8/layout/list1"/>
    <dgm:cxn modelId="{8FC3E10B-59B0-46F7-A4DD-095A62905979}" type="presOf" srcId="{7AD47F64-09BA-4208-B307-0A3E95AF924F}" destId="{2D931EFE-6F30-45A6-885A-AEAB8C6D0424}" srcOrd="0" destOrd="0" presId="urn:microsoft.com/office/officeart/2005/8/layout/list1"/>
    <dgm:cxn modelId="{268482E9-4B26-4970-A444-2067118BEC32}" type="presOf" srcId="{55ADA7E2-EB3A-45D2-BD36-B319068A4AC6}" destId="{2D2F30CF-F460-459E-8809-9934AF81BFF0}" srcOrd="1" destOrd="0" presId="urn:microsoft.com/office/officeart/2005/8/layout/list1"/>
    <dgm:cxn modelId="{382CBCF4-59D2-45D4-8E42-868DD251C47C}" srcId="{243190A3-99D1-4C96-A656-0E5A7AD52D23}" destId="{55ADA7E2-EB3A-45D2-BD36-B319068A4AC6}" srcOrd="1" destOrd="0" parTransId="{614D9990-B5D6-4B31-9BE7-D6277CA35219}" sibTransId="{20A68A71-A6B0-4CFF-A473-A29B995D33D1}"/>
    <dgm:cxn modelId="{9CA0FCC4-792B-456C-95E7-0FB34BB7CE67}" srcId="{243190A3-99D1-4C96-A656-0E5A7AD52D23}" destId="{7AD47F64-09BA-4208-B307-0A3E95AF924F}" srcOrd="2" destOrd="0" parTransId="{3D9A6E85-16DB-40AB-BCD2-454D9935835D}" sibTransId="{B1D88406-81E4-4FED-AA03-603847E6A73F}"/>
    <dgm:cxn modelId="{2B71647C-A6F4-4FBA-8F04-5112CDE8304A}" type="presOf" srcId="{7AD47F64-09BA-4208-B307-0A3E95AF924F}" destId="{9485D2E1-33DA-44DF-9B29-665E6A22D3DE}" srcOrd="1" destOrd="0" presId="urn:microsoft.com/office/officeart/2005/8/layout/list1"/>
    <dgm:cxn modelId="{E1F18593-CFCF-4A29-8F12-C20B9C41B511}" srcId="{243190A3-99D1-4C96-A656-0E5A7AD52D23}" destId="{678036D0-8EA9-4DE0-9D28-48B8EE174702}" srcOrd="0" destOrd="0" parTransId="{BD5829D6-9B49-46BF-81DF-6FE45BCD0D74}" sibTransId="{3CA1D801-FF28-4D46-9DA9-458D0460F0B5}"/>
    <dgm:cxn modelId="{44B34AB7-C615-4BD1-A1FA-115F6FAF8DDF}" type="presOf" srcId="{678036D0-8EA9-4DE0-9D28-48B8EE174702}" destId="{E9F1C668-BA06-4EA3-83BF-714D3E6FDFEB}" srcOrd="1" destOrd="0" presId="urn:microsoft.com/office/officeart/2005/8/layout/list1"/>
    <dgm:cxn modelId="{ED3FD27E-FE50-4C55-B378-972CA6AE415A}" type="presOf" srcId="{243190A3-99D1-4C96-A656-0E5A7AD52D23}" destId="{600CF7F1-6599-4C81-9E6A-CECC9DDCD5B8}" srcOrd="0" destOrd="0" presId="urn:microsoft.com/office/officeart/2005/8/layout/list1"/>
    <dgm:cxn modelId="{E9286893-C3FF-4474-A9B7-CF0588D08E7F}" type="presOf" srcId="{678036D0-8EA9-4DE0-9D28-48B8EE174702}" destId="{66519F80-BCD3-448A-A167-2FBDAAD5FD1B}" srcOrd="0" destOrd="0" presId="urn:microsoft.com/office/officeart/2005/8/layout/list1"/>
    <dgm:cxn modelId="{D07E688B-7432-4B4F-B10C-65D3C7154F10}" type="presParOf" srcId="{600CF7F1-6599-4C81-9E6A-CECC9DDCD5B8}" destId="{19177C63-F763-4FA5-AAFC-26CA5D01AEA4}" srcOrd="0" destOrd="0" presId="urn:microsoft.com/office/officeart/2005/8/layout/list1"/>
    <dgm:cxn modelId="{C4B8F400-AA67-4EB0-A2D7-B54ACC5241D6}" type="presParOf" srcId="{19177C63-F763-4FA5-AAFC-26CA5D01AEA4}" destId="{66519F80-BCD3-448A-A167-2FBDAAD5FD1B}" srcOrd="0" destOrd="0" presId="urn:microsoft.com/office/officeart/2005/8/layout/list1"/>
    <dgm:cxn modelId="{34AC518D-0909-47A9-86D1-C508D67BE655}" type="presParOf" srcId="{19177C63-F763-4FA5-AAFC-26CA5D01AEA4}" destId="{E9F1C668-BA06-4EA3-83BF-714D3E6FDFEB}" srcOrd="1" destOrd="0" presId="urn:microsoft.com/office/officeart/2005/8/layout/list1"/>
    <dgm:cxn modelId="{AA4F2431-9696-444C-81E0-390BF823878E}" type="presParOf" srcId="{600CF7F1-6599-4C81-9E6A-CECC9DDCD5B8}" destId="{48C6B983-FA31-4572-83B8-27AB373503FD}" srcOrd="1" destOrd="0" presId="urn:microsoft.com/office/officeart/2005/8/layout/list1"/>
    <dgm:cxn modelId="{A13ADAFF-6494-4A59-A55B-8D9D3EBD9E7E}" type="presParOf" srcId="{600CF7F1-6599-4C81-9E6A-CECC9DDCD5B8}" destId="{8385C629-71D5-43CD-B48C-92A895243125}" srcOrd="2" destOrd="0" presId="urn:microsoft.com/office/officeart/2005/8/layout/list1"/>
    <dgm:cxn modelId="{0E80E586-39BE-42BB-8ED3-0CE42AEFB34E}" type="presParOf" srcId="{600CF7F1-6599-4C81-9E6A-CECC9DDCD5B8}" destId="{6116CE64-8015-4EBC-8FE8-A63CAEBC92E4}" srcOrd="3" destOrd="0" presId="urn:microsoft.com/office/officeart/2005/8/layout/list1"/>
    <dgm:cxn modelId="{B3EA07C2-E50E-4881-94F2-BAE1E9E539AB}" type="presParOf" srcId="{600CF7F1-6599-4C81-9E6A-CECC9DDCD5B8}" destId="{1D74FF31-07DD-4AEF-85F2-FFF10B55EE69}" srcOrd="4" destOrd="0" presId="urn:microsoft.com/office/officeart/2005/8/layout/list1"/>
    <dgm:cxn modelId="{1111239E-1D32-4B96-ABA2-E4886B38A6BD}" type="presParOf" srcId="{1D74FF31-07DD-4AEF-85F2-FFF10B55EE69}" destId="{2A21915D-1699-4733-9A12-956169A386E2}" srcOrd="0" destOrd="0" presId="urn:microsoft.com/office/officeart/2005/8/layout/list1"/>
    <dgm:cxn modelId="{4B7C961A-EB0D-4F52-9F9B-5E98C5548DEC}" type="presParOf" srcId="{1D74FF31-07DD-4AEF-85F2-FFF10B55EE69}" destId="{2D2F30CF-F460-459E-8809-9934AF81BFF0}" srcOrd="1" destOrd="0" presId="urn:microsoft.com/office/officeart/2005/8/layout/list1"/>
    <dgm:cxn modelId="{1811400E-157E-4932-B8D8-271A3049585E}" type="presParOf" srcId="{600CF7F1-6599-4C81-9E6A-CECC9DDCD5B8}" destId="{22CB1AA2-FB26-4148-AE49-7A816B7A40A2}" srcOrd="5" destOrd="0" presId="urn:microsoft.com/office/officeart/2005/8/layout/list1"/>
    <dgm:cxn modelId="{209D7260-F1D3-423C-B5C7-4B276D93C1A6}" type="presParOf" srcId="{600CF7F1-6599-4C81-9E6A-CECC9DDCD5B8}" destId="{FCBA4E9F-AFA2-4916-BF3F-1A0D422AED93}" srcOrd="6" destOrd="0" presId="urn:microsoft.com/office/officeart/2005/8/layout/list1"/>
    <dgm:cxn modelId="{56029934-FB37-4B99-B1E3-27391308BCB8}" type="presParOf" srcId="{600CF7F1-6599-4C81-9E6A-CECC9DDCD5B8}" destId="{8086AEA5-9F5A-4D23-96B3-8A5DF3454FB4}" srcOrd="7" destOrd="0" presId="urn:microsoft.com/office/officeart/2005/8/layout/list1"/>
    <dgm:cxn modelId="{75744A35-18B4-4C1F-ACFC-5C56CFB78F04}" type="presParOf" srcId="{600CF7F1-6599-4C81-9E6A-CECC9DDCD5B8}" destId="{164AF04B-D62E-4C9E-85A3-41E5FC4E62A3}" srcOrd="8" destOrd="0" presId="urn:microsoft.com/office/officeart/2005/8/layout/list1"/>
    <dgm:cxn modelId="{B0FCA69B-27F1-4690-BD00-B04D591C5697}" type="presParOf" srcId="{164AF04B-D62E-4C9E-85A3-41E5FC4E62A3}" destId="{2D931EFE-6F30-45A6-885A-AEAB8C6D0424}" srcOrd="0" destOrd="0" presId="urn:microsoft.com/office/officeart/2005/8/layout/list1"/>
    <dgm:cxn modelId="{4E4E67FC-8894-4C8C-8802-8783C6E2036A}" type="presParOf" srcId="{164AF04B-D62E-4C9E-85A3-41E5FC4E62A3}" destId="{9485D2E1-33DA-44DF-9B29-665E6A22D3DE}" srcOrd="1" destOrd="0" presId="urn:microsoft.com/office/officeart/2005/8/layout/list1"/>
    <dgm:cxn modelId="{60DF950B-DE80-4A7E-B5D0-FB5C5BA1CE80}" type="presParOf" srcId="{600CF7F1-6599-4C81-9E6A-CECC9DDCD5B8}" destId="{C3DB479C-F89A-4486-9A9F-159687E8AF4B}" srcOrd="9" destOrd="0" presId="urn:microsoft.com/office/officeart/2005/8/layout/list1"/>
    <dgm:cxn modelId="{1AC48DD8-ED10-4948-9FA3-F277A9038AF8}" type="presParOf" srcId="{600CF7F1-6599-4C81-9E6A-CECC9DDCD5B8}" destId="{D42FC55B-4DB4-4399-AC88-D75DCA9E57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0DE011-55DC-4AB1-B011-22F2826A20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7852EAB-36B9-4E22-8E00-2092C0354F65}">
      <dgm:prSet/>
      <dgm:spPr/>
      <dgm:t>
        <a:bodyPr/>
        <a:lstStyle/>
        <a:p>
          <a:pPr rtl="0"/>
          <a:r>
            <a:rPr lang="es-MX" b="0" dirty="0" smtClean="0"/>
            <a:t>El administrador debe poner a prueba sus opciones (posibles soluciones) con planes piloto. </a:t>
          </a:r>
        </a:p>
        <a:p>
          <a:pPr rtl="0"/>
          <a:r>
            <a:rPr lang="es-MX" b="0" dirty="0" smtClean="0"/>
            <a:t>En muchos casos es posible aislar secciones o empleados de un proceso para observarlos, sin comprometer a la totalidad.</a:t>
          </a:r>
          <a:endParaRPr lang="es-MX" dirty="0"/>
        </a:p>
      </dgm:t>
    </dgm:pt>
    <dgm:pt modelId="{ADFFEC03-3F1C-4564-9259-412F3531712B}" type="parTrans" cxnId="{F9C3E31B-36D4-4466-8535-8DE57EB2BB80}">
      <dgm:prSet/>
      <dgm:spPr/>
      <dgm:t>
        <a:bodyPr/>
        <a:lstStyle/>
        <a:p>
          <a:endParaRPr lang="es-MX"/>
        </a:p>
      </dgm:t>
    </dgm:pt>
    <dgm:pt modelId="{C0D25DA1-5101-41D4-A459-7F7832DDFCF2}" type="sibTrans" cxnId="{F9C3E31B-36D4-4466-8535-8DE57EB2BB80}">
      <dgm:prSet/>
      <dgm:spPr/>
      <dgm:t>
        <a:bodyPr/>
        <a:lstStyle/>
        <a:p>
          <a:endParaRPr lang="es-MX"/>
        </a:p>
      </dgm:t>
    </dgm:pt>
    <dgm:pt modelId="{A0CAD26A-483F-440F-9D79-243F8CF38CE1}" type="pres">
      <dgm:prSet presAssocID="{550DE011-55DC-4AB1-B011-22F2826A2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6D99EE-A6C9-4B15-8B39-05B0802DB3A4}" type="pres">
      <dgm:prSet presAssocID="{97852EAB-36B9-4E22-8E00-2092C0354F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3033BAB-6EA6-4EB7-B464-DED8B7F68F80}" type="presOf" srcId="{550DE011-55DC-4AB1-B011-22F2826A2050}" destId="{A0CAD26A-483F-440F-9D79-243F8CF38CE1}" srcOrd="0" destOrd="0" presId="urn:microsoft.com/office/officeart/2005/8/layout/vList2"/>
    <dgm:cxn modelId="{01971E32-4CDB-428B-8FF4-81E8D365BB2A}" type="presOf" srcId="{97852EAB-36B9-4E22-8E00-2092C0354F65}" destId="{026D99EE-A6C9-4B15-8B39-05B0802DB3A4}" srcOrd="0" destOrd="0" presId="urn:microsoft.com/office/officeart/2005/8/layout/vList2"/>
    <dgm:cxn modelId="{F9C3E31B-36D4-4466-8535-8DE57EB2BB80}" srcId="{550DE011-55DC-4AB1-B011-22F2826A2050}" destId="{97852EAB-36B9-4E22-8E00-2092C0354F65}" srcOrd="0" destOrd="0" parTransId="{ADFFEC03-3F1C-4564-9259-412F3531712B}" sibTransId="{C0D25DA1-5101-41D4-A459-7F7832DDFCF2}"/>
    <dgm:cxn modelId="{0A29CFF7-75FA-40DF-A055-C439C892DB5B}" type="presParOf" srcId="{A0CAD26A-483F-440F-9D79-243F8CF38CE1}" destId="{026D99EE-A6C9-4B15-8B39-05B0802DB3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C3E83E-4062-4655-A523-401FA6109F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FB151E-C749-4198-8F4E-28246AB7B275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b="0" dirty="0" smtClean="0"/>
            <a:t>Por lo general, son muchas las objeciones y restricciones que atan a quien tiene que tomar decisiones: por lo mismo, su mente creativa, política y ejecutiva le va a ayudar al éxito del manejo de las restricciones. </a:t>
          </a:r>
          <a:endParaRPr lang="es-MX" dirty="0"/>
        </a:p>
      </dgm:t>
    </dgm:pt>
    <dgm:pt modelId="{05BC5B66-2793-4F30-A251-323842FFC917}" type="parTrans" cxnId="{26AB7D55-4C4B-4CE7-BED3-E79210A1277F}">
      <dgm:prSet/>
      <dgm:spPr/>
      <dgm:t>
        <a:bodyPr/>
        <a:lstStyle/>
        <a:p>
          <a:endParaRPr lang="es-MX"/>
        </a:p>
      </dgm:t>
    </dgm:pt>
    <dgm:pt modelId="{4A8023FC-6B07-4FB3-A5C9-3D40A26BCCDE}" type="sibTrans" cxnId="{26AB7D55-4C4B-4CE7-BED3-E79210A1277F}">
      <dgm:prSet/>
      <dgm:spPr/>
      <dgm:t>
        <a:bodyPr/>
        <a:lstStyle/>
        <a:p>
          <a:endParaRPr lang="es-MX"/>
        </a:p>
      </dgm:t>
    </dgm:pt>
    <dgm:pt modelId="{75B52F8B-E6A2-4F3F-9C30-D3DDEC99C058}" type="pres">
      <dgm:prSet presAssocID="{B9C3E83E-4062-4655-A523-401FA6109F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B84773-96E9-4E1A-B288-2994F8EDFA64}" type="pres">
      <dgm:prSet presAssocID="{B3FB151E-C749-4198-8F4E-28246AB7B2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F6626E-AE12-4B60-A910-A84399B878C4}" type="presOf" srcId="{B3FB151E-C749-4198-8F4E-28246AB7B275}" destId="{16B84773-96E9-4E1A-B288-2994F8EDFA64}" srcOrd="0" destOrd="0" presId="urn:microsoft.com/office/officeart/2005/8/layout/vList2"/>
    <dgm:cxn modelId="{0B3ADD09-9069-4FBC-AE47-69DB987ABED5}" type="presOf" srcId="{B9C3E83E-4062-4655-A523-401FA6109F90}" destId="{75B52F8B-E6A2-4F3F-9C30-D3DDEC99C058}" srcOrd="0" destOrd="0" presId="urn:microsoft.com/office/officeart/2005/8/layout/vList2"/>
    <dgm:cxn modelId="{26AB7D55-4C4B-4CE7-BED3-E79210A1277F}" srcId="{B9C3E83E-4062-4655-A523-401FA6109F90}" destId="{B3FB151E-C749-4198-8F4E-28246AB7B275}" srcOrd="0" destOrd="0" parTransId="{05BC5B66-2793-4F30-A251-323842FFC917}" sibTransId="{4A8023FC-6B07-4FB3-A5C9-3D40A26BCCDE}"/>
    <dgm:cxn modelId="{58EDE9FC-152E-4170-93E6-4AD308D18E22}" type="presParOf" srcId="{75B52F8B-E6A2-4F3F-9C30-D3DDEC99C058}" destId="{16B84773-96E9-4E1A-B288-2994F8EDFA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9A9D96-06B3-40C8-8C96-16D2F27C37E0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FBC081A-C040-493C-B10B-B63D79469CD5}">
      <dgm:prSet phldrT="[Texto]" custT="1"/>
      <dgm:spPr/>
      <dgm:t>
        <a:bodyPr/>
        <a:lstStyle/>
        <a:p>
          <a:r>
            <a:rPr lang="es-MX" sz="1400" b="1" dirty="0" smtClean="0"/>
            <a:t>RACIONALIDAD LIMITADA</a:t>
          </a:r>
          <a:endParaRPr lang="es-MX" sz="1400" b="1" dirty="0"/>
        </a:p>
      </dgm:t>
    </dgm:pt>
    <dgm:pt modelId="{2BACDD6D-3235-41BC-BA8D-491F0B631D2E}" type="parTrans" cxnId="{ECAEBD0E-3C37-4067-9103-1B30B8F02989}">
      <dgm:prSet/>
      <dgm:spPr/>
      <dgm:t>
        <a:bodyPr/>
        <a:lstStyle/>
        <a:p>
          <a:endParaRPr lang="es-MX"/>
        </a:p>
      </dgm:t>
    </dgm:pt>
    <dgm:pt modelId="{2CDD5453-0550-4894-8526-6041D5631711}" type="sibTrans" cxnId="{ECAEBD0E-3C37-4067-9103-1B30B8F02989}">
      <dgm:prSet/>
      <dgm:spPr/>
      <dgm:t>
        <a:bodyPr/>
        <a:lstStyle/>
        <a:p>
          <a:endParaRPr lang="es-MX"/>
        </a:p>
      </dgm:t>
    </dgm:pt>
    <dgm:pt modelId="{C8261E1D-939B-46F0-8C2E-CC72F0AADF0A}">
      <dgm:prSet phldrT="[Texto]" custT="1"/>
      <dgm:spPr/>
      <dgm:t>
        <a:bodyPr/>
        <a:lstStyle/>
        <a:p>
          <a:r>
            <a:rPr lang="es-MX" sz="1400" dirty="0" smtClean="0"/>
            <a:t>La persona necesitara analizar y evaluar gran información  relacionada con la situación.</a:t>
          </a:r>
          <a:endParaRPr lang="es-MX" sz="1400" dirty="0"/>
        </a:p>
      </dgm:t>
    </dgm:pt>
    <dgm:pt modelId="{9A40D0FC-138F-4F83-9DF7-39312A261FD4}" type="parTrans" cxnId="{E4718778-F011-4543-9793-CCF180908D38}">
      <dgm:prSet/>
      <dgm:spPr/>
      <dgm:t>
        <a:bodyPr/>
        <a:lstStyle/>
        <a:p>
          <a:endParaRPr lang="es-MX"/>
        </a:p>
      </dgm:t>
    </dgm:pt>
    <dgm:pt modelId="{CE59965A-8455-4C06-AB72-DCBA0F32AA6B}" type="sibTrans" cxnId="{E4718778-F011-4543-9793-CCF180908D38}">
      <dgm:prSet/>
      <dgm:spPr/>
      <dgm:t>
        <a:bodyPr/>
        <a:lstStyle/>
        <a:p>
          <a:endParaRPr lang="es-MX"/>
        </a:p>
      </dgm:t>
    </dgm:pt>
    <dgm:pt modelId="{CBE8B434-8CA0-4E71-B4D0-66840EF733EB}">
      <dgm:prSet phldrT="[Texto]" custT="1"/>
      <dgm:spPr/>
      <dgm:t>
        <a:bodyPr/>
        <a:lstStyle/>
        <a:p>
          <a:r>
            <a:rPr lang="es-MX" sz="1400" dirty="0" smtClean="0"/>
            <a:t>Emplea “supuestos” , premisas que asume subjetivamente en las cuales basa su elección.</a:t>
          </a:r>
          <a:endParaRPr lang="es-MX" sz="1400" dirty="0"/>
        </a:p>
      </dgm:t>
    </dgm:pt>
    <dgm:pt modelId="{1BFFFBC6-759B-41F3-B3CF-07740BC2AE5E}" type="parTrans" cxnId="{0670D50D-5DF1-4A7A-8814-D3D6EF28C9C1}">
      <dgm:prSet/>
      <dgm:spPr/>
      <dgm:t>
        <a:bodyPr/>
        <a:lstStyle/>
        <a:p>
          <a:endParaRPr lang="es-MX"/>
        </a:p>
      </dgm:t>
    </dgm:pt>
    <dgm:pt modelId="{0FB45C36-C2D3-4430-B044-9EB26BB81910}" type="sibTrans" cxnId="{0670D50D-5DF1-4A7A-8814-D3D6EF28C9C1}">
      <dgm:prSet/>
      <dgm:spPr/>
      <dgm:t>
        <a:bodyPr/>
        <a:lstStyle/>
        <a:p>
          <a:endParaRPr lang="es-MX"/>
        </a:p>
      </dgm:t>
    </dgm:pt>
    <dgm:pt modelId="{E84D81A5-AD63-4FA4-BA25-DBDAE53DE67A}">
      <dgm:prSet phldrT="[Texto]" custT="1"/>
      <dgm:spPr/>
      <dgm:t>
        <a:bodyPr/>
        <a:lstStyle/>
        <a:p>
          <a:r>
            <a:rPr lang="es-MX" sz="1200" b="1" dirty="0" smtClean="0"/>
            <a:t>IMPERFECCION DE LAS DECISIONES</a:t>
          </a:r>
          <a:endParaRPr lang="es-MX" sz="1200" b="1" dirty="0"/>
        </a:p>
      </dgm:t>
    </dgm:pt>
    <dgm:pt modelId="{3286D88F-C78F-45C6-85CF-C66411D66A15}" type="parTrans" cxnId="{FE5EEF62-8E3B-4924-9D74-1578E2E370EA}">
      <dgm:prSet/>
      <dgm:spPr/>
      <dgm:t>
        <a:bodyPr/>
        <a:lstStyle/>
        <a:p>
          <a:endParaRPr lang="es-MX"/>
        </a:p>
      </dgm:t>
    </dgm:pt>
    <dgm:pt modelId="{E0D6FE74-4DC6-4EA1-B542-EEA72CB14588}" type="sibTrans" cxnId="{FE5EEF62-8E3B-4924-9D74-1578E2E370EA}">
      <dgm:prSet/>
      <dgm:spPr/>
      <dgm:t>
        <a:bodyPr/>
        <a:lstStyle/>
        <a:p>
          <a:endParaRPr lang="es-MX"/>
        </a:p>
      </dgm:t>
    </dgm:pt>
    <dgm:pt modelId="{FB67EB0A-D60C-4120-8A77-9015F8AFBCE0}">
      <dgm:prSet phldrT="[Texto]" custT="1"/>
      <dgm:spPr/>
      <dgm:t>
        <a:bodyPr/>
        <a:lstStyle/>
        <a:p>
          <a:r>
            <a:rPr lang="es-MX" sz="1200" b="1" dirty="0" smtClean="0"/>
            <a:t>No existen decisiones perfectas. </a:t>
          </a:r>
          <a:endParaRPr lang="es-MX" sz="1200" b="1" dirty="0"/>
        </a:p>
      </dgm:t>
    </dgm:pt>
    <dgm:pt modelId="{48CD09DA-B960-483B-8614-BBB3556138CE}" type="parTrans" cxnId="{B063A427-C289-4DA3-BE6F-0DE70D006434}">
      <dgm:prSet/>
      <dgm:spPr/>
      <dgm:t>
        <a:bodyPr/>
        <a:lstStyle/>
        <a:p>
          <a:endParaRPr lang="es-MX"/>
        </a:p>
      </dgm:t>
    </dgm:pt>
    <dgm:pt modelId="{E8A22308-82CE-4C92-9B2B-5FCA2F43592E}" type="sibTrans" cxnId="{B063A427-C289-4DA3-BE6F-0DE70D006434}">
      <dgm:prSet/>
      <dgm:spPr/>
      <dgm:t>
        <a:bodyPr/>
        <a:lstStyle/>
        <a:p>
          <a:endParaRPr lang="es-MX"/>
        </a:p>
      </dgm:t>
    </dgm:pt>
    <dgm:pt modelId="{8705B5B4-B91E-4E07-A268-0D9715A7059B}">
      <dgm:prSet phldrT="[Texto]" custT="1"/>
      <dgm:spPr/>
      <dgm:t>
        <a:bodyPr/>
        <a:lstStyle/>
        <a:p>
          <a:r>
            <a:rPr lang="es-MX" sz="1200" b="1" dirty="0" smtClean="0"/>
            <a:t>Algunas son mejores que otras en cuanto a los resultados producidos.</a:t>
          </a:r>
          <a:endParaRPr lang="es-MX" sz="1200" b="1" dirty="0"/>
        </a:p>
      </dgm:t>
    </dgm:pt>
    <dgm:pt modelId="{E970F503-213E-435F-95DE-F5B1118CB40A}" type="parTrans" cxnId="{657704B8-3846-4493-8A07-B96D991560B5}">
      <dgm:prSet/>
      <dgm:spPr/>
      <dgm:t>
        <a:bodyPr/>
        <a:lstStyle/>
        <a:p>
          <a:endParaRPr lang="es-MX"/>
        </a:p>
      </dgm:t>
    </dgm:pt>
    <dgm:pt modelId="{631E5720-C04D-4CF8-BAFF-0B70F894991B}" type="sibTrans" cxnId="{657704B8-3846-4493-8A07-B96D991560B5}">
      <dgm:prSet/>
      <dgm:spPr/>
      <dgm:t>
        <a:bodyPr/>
        <a:lstStyle/>
        <a:p>
          <a:endParaRPr lang="es-MX"/>
        </a:p>
      </dgm:t>
    </dgm:pt>
    <dgm:pt modelId="{CECE3A83-420A-42D2-8966-4B715F3B2169}">
      <dgm:prSet phldrT="[Texto]"/>
      <dgm:spPr/>
      <dgm:t>
        <a:bodyPr/>
        <a:lstStyle/>
        <a:p>
          <a:endParaRPr lang="es-MX" sz="900" dirty="0"/>
        </a:p>
      </dgm:t>
    </dgm:pt>
    <dgm:pt modelId="{BCBD5F61-785E-4E09-87A1-E3E1408A9504}" type="parTrans" cxnId="{9AC253FF-ED05-48F6-B642-D1ED5758D78C}">
      <dgm:prSet/>
      <dgm:spPr/>
      <dgm:t>
        <a:bodyPr/>
        <a:lstStyle/>
        <a:p>
          <a:endParaRPr lang="es-MX"/>
        </a:p>
      </dgm:t>
    </dgm:pt>
    <dgm:pt modelId="{FA85944F-530B-496F-A855-A50ACEE34D78}" type="sibTrans" cxnId="{9AC253FF-ED05-48F6-B642-D1ED5758D78C}">
      <dgm:prSet/>
      <dgm:spPr/>
      <dgm:t>
        <a:bodyPr/>
        <a:lstStyle/>
        <a:p>
          <a:endParaRPr lang="es-MX"/>
        </a:p>
      </dgm:t>
    </dgm:pt>
    <dgm:pt modelId="{C2ECF0C4-8DB2-43D1-896F-82C4D75F8EC1}">
      <dgm:prSet phldrT="[Texto]" custT="1"/>
      <dgm:spPr/>
      <dgm:t>
        <a:bodyPr/>
        <a:lstStyle/>
        <a:p>
          <a:r>
            <a:rPr lang="es-MX" sz="1200" b="1" dirty="0" smtClean="0"/>
            <a:t>El criterio rector de la decisión es la eficiencia, el logro de máximos resultados con medios limitados. </a:t>
          </a:r>
          <a:endParaRPr lang="es-MX" sz="1200" b="1" dirty="0"/>
        </a:p>
      </dgm:t>
    </dgm:pt>
    <dgm:pt modelId="{3C9111B2-4497-46FF-94B6-EFF870075848}" type="parTrans" cxnId="{4EF2E0B0-9AAC-4C86-A08D-1DB28DC8864C}">
      <dgm:prSet/>
      <dgm:spPr/>
      <dgm:t>
        <a:bodyPr/>
        <a:lstStyle/>
        <a:p>
          <a:endParaRPr lang="es-MX"/>
        </a:p>
      </dgm:t>
    </dgm:pt>
    <dgm:pt modelId="{4DC8CB72-008B-4848-B86C-BE7ECF0BFF99}" type="sibTrans" cxnId="{4EF2E0B0-9AAC-4C86-A08D-1DB28DC8864C}">
      <dgm:prSet/>
      <dgm:spPr/>
      <dgm:t>
        <a:bodyPr/>
        <a:lstStyle/>
        <a:p>
          <a:endParaRPr lang="es-MX"/>
        </a:p>
      </dgm:t>
    </dgm:pt>
    <dgm:pt modelId="{99C11F30-9613-49B7-9DF3-86449D1A2B5F}">
      <dgm:prSet/>
      <dgm:spPr/>
      <dgm:t>
        <a:bodyPr/>
        <a:lstStyle/>
        <a:p>
          <a:r>
            <a:rPr lang="es-MX" b="1" dirty="0" smtClean="0"/>
            <a:t>RACIONALIDAD ADMINISTRATIVA </a:t>
          </a:r>
        </a:p>
      </dgm:t>
    </dgm:pt>
    <dgm:pt modelId="{0CDE117D-653E-4F65-98BA-6730F54FFDC5}" type="parTrans" cxnId="{1F3B7C73-AF4F-4211-BAF7-FFF61BF5B79C}">
      <dgm:prSet/>
      <dgm:spPr/>
      <dgm:t>
        <a:bodyPr/>
        <a:lstStyle/>
        <a:p>
          <a:endParaRPr lang="es-MX"/>
        </a:p>
      </dgm:t>
    </dgm:pt>
    <dgm:pt modelId="{538D1C99-6B76-4F01-BF28-0E8E82241A7A}" type="sibTrans" cxnId="{1F3B7C73-AF4F-4211-BAF7-FFF61BF5B79C}">
      <dgm:prSet/>
      <dgm:spPr/>
      <dgm:t>
        <a:bodyPr/>
        <a:lstStyle/>
        <a:p>
          <a:endParaRPr lang="es-MX"/>
        </a:p>
      </dgm:t>
    </dgm:pt>
    <dgm:pt modelId="{A208CFFD-64D5-4C15-8CBD-D035C559B91B}">
      <dgm:prSet custT="1"/>
      <dgm:spPr/>
      <dgm:t>
        <a:bodyPr/>
        <a:lstStyle/>
        <a:p>
          <a:r>
            <a:rPr lang="es-MX" sz="1600" b="1" dirty="0" smtClean="0"/>
            <a:t>RELATIVIDAD DE LAS DECISIONES </a:t>
          </a:r>
          <a:endParaRPr lang="es-MX" sz="1600" b="1" dirty="0"/>
        </a:p>
      </dgm:t>
    </dgm:pt>
    <dgm:pt modelId="{CEC77316-4454-4CE5-B262-8A5522315067}" type="parTrans" cxnId="{89C2598E-BA2E-4927-91F8-72B1D6AC133B}">
      <dgm:prSet/>
      <dgm:spPr/>
      <dgm:t>
        <a:bodyPr/>
        <a:lstStyle/>
        <a:p>
          <a:endParaRPr lang="es-MX"/>
        </a:p>
      </dgm:t>
    </dgm:pt>
    <dgm:pt modelId="{BA5D7555-C0FF-43A3-B2F8-3ECB52878540}" type="sibTrans" cxnId="{89C2598E-BA2E-4927-91F8-72B1D6AC133B}">
      <dgm:prSet/>
      <dgm:spPr/>
      <dgm:t>
        <a:bodyPr/>
        <a:lstStyle/>
        <a:p>
          <a:endParaRPr lang="es-MX"/>
        </a:p>
      </dgm:t>
    </dgm:pt>
    <dgm:pt modelId="{779D6B28-C02B-4A64-8852-89E6C11F3A32}">
      <dgm:prSet custT="1"/>
      <dgm:spPr/>
      <dgm:t>
        <a:bodyPr/>
        <a:lstStyle/>
        <a:p>
          <a:r>
            <a:rPr lang="es-MX" sz="1600" b="1" dirty="0" smtClean="0"/>
            <a:t>Elegir una alternativa cualquiera implica renuncia a las demás y crear una secuencia de nuevas situaciones  y alternativas  en el tiempo.</a:t>
          </a:r>
          <a:endParaRPr lang="es-MX" sz="1600" b="1" dirty="0"/>
        </a:p>
      </dgm:t>
    </dgm:pt>
    <dgm:pt modelId="{BE2C086E-1775-4F76-8112-04FDDF06115F}" type="parTrans" cxnId="{9B770F65-95DD-4D47-B9C7-5086D6B64D75}">
      <dgm:prSet/>
      <dgm:spPr/>
      <dgm:t>
        <a:bodyPr/>
        <a:lstStyle/>
        <a:p>
          <a:endParaRPr lang="es-MX"/>
        </a:p>
      </dgm:t>
    </dgm:pt>
    <dgm:pt modelId="{9D1E9CC9-2543-4DAF-867A-5E52EC37D1D1}" type="sibTrans" cxnId="{9B770F65-95DD-4D47-B9C7-5086D6B64D75}">
      <dgm:prSet/>
      <dgm:spPr/>
      <dgm:t>
        <a:bodyPr/>
        <a:lstStyle/>
        <a:p>
          <a:endParaRPr lang="es-MX"/>
        </a:p>
      </dgm:t>
    </dgm:pt>
    <dgm:pt modelId="{922EF3C9-CB12-4A43-BDF2-2568F4EE792C}">
      <dgm:prSet/>
      <dgm:spPr/>
      <dgm:t>
        <a:bodyPr/>
        <a:lstStyle/>
        <a:p>
          <a:r>
            <a:rPr lang="es-MX" b="1" dirty="0" smtClean="0"/>
            <a:t>El comportamiento  de los individuos  es planeado, orientado a la consecución  de los  objetivos previamente definidos  de la manera mas adecuada.</a:t>
          </a:r>
          <a:endParaRPr lang="es-MX" b="1" dirty="0"/>
        </a:p>
      </dgm:t>
    </dgm:pt>
    <dgm:pt modelId="{36CD4326-8537-4373-860C-4FF6A4259567}" type="parTrans" cxnId="{2FD0E512-8E6F-4942-B65A-7EFB44898C51}">
      <dgm:prSet/>
      <dgm:spPr/>
      <dgm:t>
        <a:bodyPr/>
        <a:lstStyle/>
        <a:p>
          <a:endParaRPr lang="es-MX"/>
        </a:p>
      </dgm:t>
    </dgm:pt>
    <dgm:pt modelId="{B13A5A07-1282-42F8-8ECF-90B2C3619BE5}" type="sibTrans" cxnId="{2FD0E512-8E6F-4942-B65A-7EFB44898C51}">
      <dgm:prSet/>
      <dgm:spPr/>
      <dgm:t>
        <a:bodyPr/>
        <a:lstStyle/>
        <a:p>
          <a:endParaRPr lang="es-MX"/>
        </a:p>
      </dgm:t>
    </dgm:pt>
    <dgm:pt modelId="{1C4F47FD-7C0E-466F-8045-BC908DDA3159}">
      <dgm:prSet phldrT="[Texto]" custT="1"/>
      <dgm:spPr/>
      <dgm:t>
        <a:bodyPr/>
        <a:lstStyle/>
        <a:p>
          <a:r>
            <a:rPr lang="es-MX" sz="1800" dirty="0" smtClean="0"/>
            <a:t>El comportamiento es planeado siempre que sea guiado por objetivos</a:t>
          </a:r>
          <a:r>
            <a:rPr lang="es-MX" sz="1100" dirty="0" smtClean="0"/>
            <a:t>.</a:t>
          </a:r>
          <a:endParaRPr lang="es-MX" sz="1100" dirty="0"/>
        </a:p>
      </dgm:t>
    </dgm:pt>
    <dgm:pt modelId="{EC8DBECF-8864-44D3-BB36-27D70BDAF89C}">
      <dgm:prSet phldrT="[Texto]" custT="1"/>
      <dgm:spPr/>
      <dgm:t>
        <a:bodyPr/>
        <a:lstStyle/>
        <a:p>
          <a:r>
            <a:rPr lang="es-MX" sz="1800" b="1" dirty="0" smtClean="0"/>
            <a:t>JERARQUIZACION DE LAS DECISIONES </a:t>
          </a:r>
          <a:endParaRPr lang="es-MX" sz="1800" b="1" dirty="0"/>
        </a:p>
      </dgm:t>
    </dgm:pt>
    <dgm:pt modelId="{2915084A-B29F-45D1-9D3C-C1CE5C102BE7}" type="sibTrans" cxnId="{59CBDFFB-25B0-4536-94F9-34A8F86FBF2E}">
      <dgm:prSet/>
      <dgm:spPr/>
      <dgm:t>
        <a:bodyPr/>
        <a:lstStyle/>
        <a:p>
          <a:endParaRPr lang="es-MX"/>
        </a:p>
      </dgm:t>
    </dgm:pt>
    <dgm:pt modelId="{BAB2939A-D4E7-42E8-B551-F3F09208E619}" type="parTrans" cxnId="{59CBDFFB-25B0-4536-94F9-34A8F86FBF2E}">
      <dgm:prSet/>
      <dgm:spPr/>
      <dgm:t>
        <a:bodyPr/>
        <a:lstStyle/>
        <a:p>
          <a:endParaRPr lang="es-MX"/>
        </a:p>
      </dgm:t>
    </dgm:pt>
    <dgm:pt modelId="{9D63B33C-C904-4BBA-8489-743659EA0739}" type="sibTrans" cxnId="{B572F2F4-AD3D-4688-BB8E-20FA5FCD9622}">
      <dgm:prSet/>
      <dgm:spPr/>
      <dgm:t>
        <a:bodyPr/>
        <a:lstStyle/>
        <a:p>
          <a:endParaRPr lang="es-MX"/>
        </a:p>
      </dgm:t>
    </dgm:pt>
    <dgm:pt modelId="{862DDBA5-A211-4860-8B1C-E9BDD4306AE5}" type="parTrans" cxnId="{B572F2F4-AD3D-4688-BB8E-20FA5FCD9622}">
      <dgm:prSet/>
      <dgm:spPr/>
      <dgm:t>
        <a:bodyPr/>
        <a:lstStyle/>
        <a:p>
          <a:endParaRPr lang="es-MX"/>
        </a:p>
      </dgm:t>
    </dgm:pt>
    <dgm:pt modelId="{45ADCD9E-C0BC-4F5C-8021-1707E84BEFE6}" type="pres">
      <dgm:prSet presAssocID="{629A9D96-06B3-40C8-8C96-16D2F27C37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BE7FD0-D01D-4DC3-BB57-04314738F2BF}" type="pres">
      <dgm:prSet presAssocID="{AFBC081A-C040-493C-B10B-B63D79469CD5}" presName="comp" presStyleCnt="0"/>
      <dgm:spPr/>
    </dgm:pt>
    <dgm:pt modelId="{29945140-DFD9-4052-8FD7-9810FEB432E6}" type="pres">
      <dgm:prSet presAssocID="{AFBC081A-C040-493C-B10B-B63D79469CD5}" presName="box" presStyleLbl="node1" presStyleIdx="0" presStyleCnt="5" custLinFactNeighborX="826"/>
      <dgm:spPr/>
      <dgm:t>
        <a:bodyPr/>
        <a:lstStyle/>
        <a:p>
          <a:endParaRPr lang="es-MX"/>
        </a:p>
      </dgm:t>
    </dgm:pt>
    <dgm:pt modelId="{28B660BC-2F56-40A1-B451-DFB0EA1771A1}" type="pres">
      <dgm:prSet presAssocID="{AFBC081A-C040-493C-B10B-B63D79469CD5}" presName="img" presStyleLbl="fgImgPlace1" presStyleIdx="0" presStyleCnt="5"/>
      <dgm:spPr/>
    </dgm:pt>
    <dgm:pt modelId="{5EF0751A-A49B-46B6-9D8A-13E88DFC820D}" type="pres">
      <dgm:prSet presAssocID="{AFBC081A-C040-493C-B10B-B63D79469CD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37F8A4-3DB2-403A-8EE4-A513FD725C63}" type="pres">
      <dgm:prSet presAssocID="{2CDD5453-0550-4894-8526-6041D5631711}" presName="spacer" presStyleCnt="0"/>
      <dgm:spPr/>
    </dgm:pt>
    <dgm:pt modelId="{D55AFC8E-E71E-4ED3-B119-09A06882F440}" type="pres">
      <dgm:prSet presAssocID="{E84D81A5-AD63-4FA4-BA25-DBDAE53DE67A}" presName="comp" presStyleCnt="0"/>
      <dgm:spPr/>
    </dgm:pt>
    <dgm:pt modelId="{208DBC7B-38ED-468B-B5D7-B3884B3A17D2}" type="pres">
      <dgm:prSet presAssocID="{E84D81A5-AD63-4FA4-BA25-DBDAE53DE67A}" presName="box" presStyleLbl="node1" presStyleIdx="1" presStyleCnt="5"/>
      <dgm:spPr/>
      <dgm:t>
        <a:bodyPr/>
        <a:lstStyle/>
        <a:p>
          <a:endParaRPr lang="es-MX"/>
        </a:p>
      </dgm:t>
    </dgm:pt>
    <dgm:pt modelId="{8D26AC0F-D006-4EBF-B063-D7D1777F3A3F}" type="pres">
      <dgm:prSet presAssocID="{E84D81A5-AD63-4FA4-BA25-DBDAE53DE67A}" presName="img" presStyleLbl="fgImgPlace1" presStyleIdx="1" presStyleCnt="5"/>
      <dgm:spPr/>
    </dgm:pt>
    <dgm:pt modelId="{2CE67721-8F90-4158-B575-950734BEA5F2}" type="pres">
      <dgm:prSet presAssocID="{E84D81A5-AD63-4FA4-BA25-DBDAE53DE67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396631-4DB7-4C99-AFA1-41EF68F40CE2}" type="pres">
      <dgm:prSet presAssocID="{E0D6FE74-4DC6-4EA1-B542-EEA72CB14588}" presName="spacer" presStyleCnt="0"/>
      <dgm:spPr/>
    </dgm:pt>
    <dgm:pt modelId="{59E3C9AB-3049-413E-AA8B-C3AC893DCEC7}" type="pres">
      <dgm:prSet presAssocID="{EC8DBECF-8864-44D3-BB36-27D70BDAF89C}" presName="comp" presStyleCnt="0"/>
      <dgm:spPr/>
    </dgm:pt>
    <dgm:pt modelId="{A74CEF28-7582-40BC-B74F-D9D09A2E1EBB}" type="pres">
      <dgm:prSet presAssocID="{EC8DBECF-8864-44D3-BB36-27D70BDAF89C}" presName="box" presStyleLbl="node1" presStyleIdx="2" presStyleCnt="5"/>
      <dgm:spPr/>
      <dgm:t>
        <a:bodyPr/>
        <a:lstStyle/>
        <a:p>
          <a:endParaRPr lang="es-MX"/>
        </a:p>
      </dgm:t>
    </dgm:pt>
    <dgm:pt modelId="{C923DEA0-4A6E-4D86-85D8-465B3DE07215}" type="pres">
      <dgm:prSet presAssocID="{EC8DBECF-8864-44D3-BB36-27D70BDAF89C}" presName="img" presStyleLbl="fgImgPlace1" presStyleIdx="2" presStyleCnt="5"/>
      <dgm:spPr/>
    </dgm:pt>
    <dgm:pt modelId="{BA5F6709-43B3-40C7-B227-D929B718B356}" type="pres">
      <dgm:prSet presAssocID="{EC8DBECF-8864-44D3-BB36-27D70BDAF89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C9B8DD-9FBF-4F61-B4E7-31CA94CD0246}" type="pres">
      <dgm:prSet presAssocID="{2915084A-B29F-45D1-9D3C-C1CE5C102BE7}" presName="spacer" presStyleCnt="0"/>
      <dgm:spPr/>
    </dgm:pt>
    <dgm:pt modelId="{23B548DC-D508-42E4-AB3B-8C3C74272B2B}" type="pres">
      <dgm:prSet presAssocID="{A208CFFD-64D5-4C15-8CBD-D035C559B91B}" presName="comp" presStyleCnt="0"/>
      <dgm:spPr/>
    </dgm:pt>
    <dgm:pt modelId="{4C80742D-6395-42AD-BFE0-4787FE0902CE}" type="pres">
      <dgm:prSet presAssocID="{A208CFFD-64D5-4C15-8CBD-D035C559B91B}" presName="box" presStyleLbl="node1" presStyleIdx="3" presStyleCnt="5"/>
      <dgm:spPr/>
      <dgm:t>
        <a:bodyPr/>
        <a:lstStyle/>
        <a:p>
          <a:endParaRPr lang="es-MX"/>
        </a:p>
      </dgm:t>
    </dgm:pt>
    <dgm:pt modelId="{2FE32790-07F9-4595-9CDA-8ADFA59B5479}" type="pres">
      <dgm:prSet presAssocID="{A208CFFD-64D5-4C15-8CBD-D035C559B91B}" presName="img" presStyleLbl="fgImgPlace1" presStyleIdx="3" presStyleCnt="5"/>
      <dgm:spPr/>
    </dgm:pt>
    <dgm:pt modelId="{98DC8E0D-919F-47D7-88D4-EE5300567961}" type="pres">
      <dgm:prSet presAssocID="{A208CFFD-64D5-4C15-8CBD-D035C559B91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B0798D-AD68-423E-91F1-D09B519FB5E5}" type="pres">
      <dgm:prSet presAssocID="{BA5D7555-C0FF-43A3-B2F8-3ECB52878540}" presName="spacer" presStyleCnt="0"/>
      <dgm:spPr/>
    </dgm:pt>
    <dgm:pt modelId="{8CDAF119-3EDF-4A9F-BCBB-FE545B5131A2}" type="pres">
      <dgm:prSet presAssocID="{99C11F30-9613-49B7-9DF3-86449D1A2B5F}" presName="comp" presStyleCnt="0"/>
      <dgm:spPr/>
    </dgm:pt>
    <dgm:pt modelId="{E965A60C-8E82-4C23-BDC5-9FC3F37D30CE}" type="pres">
      <dgm:prSet presAssocID="{99C11F30-9613-49B7-9DF3-86449D1A2B5F}" presName="box" presStyleLbl="node1" presStyleIdx="4" presStyleCnt="5"/>
      <dgm:spPr/>
      <dgm:t>
        <a:bodyPr/>
        <a:lstStyle/>
        <a:p>
          <a:endParaRPr lang="es-MX"/>
        </a:p>
      </dgm:t>
    </dgm:pt>
    <dgm:pt modelId="{C1DF67BE-1149-4EE0-B7BD-5D5D1F3EE648}" type="pres">
      <dgm:prSet presAssocID="{99C11F30-9613-49B7-9DF3-86449D1A2B5F}" presName="img" presStyleLbl="fgImgPlace1" presStyleIdx="4" presStyleCnt="5"/>
      <dgm:spPr/>
    </dgm:pt>
    <dgm:pt modelId="{CCFBE20C-37D9-4FC5-96FE-275E7F793895}" type="pres">
      <dgm:prSet presAssocID="{99C11F30-9613-49B7-9DF3-86449D1A2B5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927330-05DA-489D-9925-FD9BCDBBCCAD}" type="presOf" srcId="{779D6B28-C02B-4A64-8852-89E6C11F3A32}" destId="{4C80742D-6395-42AD-BFE0-4787FE0902CE}" srcOrd="0" destOrd="1" presId="urn:microsoft.com/office/officeart/2005/8/layout/vList4#2"/>
    <dgm:cxn modelId="{45F0ECB6-E3DD-4147-8E86-6F07D04C265C}" type="presOf" srcId="{FB67EB0A-D60C-4120-8A77-9015F8AFBCE0}" destId="{2CE67721-8F90-4158-B575-950734BEA5F2}" srcOrd="1" destOrd="1" presId="urn:microsoft.com/office/officeart/2005/8/layout/vList4#2"/>
    <dgm:cxn modelId="{76622B66-AD9B-485A-9EA4-F56CA602FCC1}" type="presOf" srcId="{FB67EB0A-D60C-4120-8A77-9015F8AFBCE0}" destId="{208DBC7B-38ED-468B-B5D7-B3884B3A17D2}" srcOrd="0" destOrd="1" presId="urn:microsoft.com/office/officeart/2005/8/layout/vList4#2"/>
    <dgm:cxn modelId="{89C2598E-BA2E-4927-91F8-72B1D6AC133B}" srcId="{629A9D96-06B3-40C8-8C96-16D2F27C37E0}" destId="{A208CFFD-64D5-4C15-8CBD-D035C559B91B}" srcOrd="3" destOrd="0" parTransId="{CEC77316-4454-4CE5-B262-8A5522315067}" sibTransId="{BA5D7555-C0FF-43A3-B2F8-3ECB52878540}"/>
    <dgm:cxn modelId="{25CCEFF4-9F3A-48D2-ADA9-F129E03A754E}" type="presOf" srcId="{779D6B28-C02B-4A64-8852-89E6C11F3A32}" destId="{98DC8E0D-919F-47D7-88D4-EE5300567961}" srcOrd="1" destOrd="1" presId="urn:microsoft.com/office/officeart/2005/8/layout/vList4#2"/>
    <dgm:cxn modelId="{4EF2E0B0-9AAC-4C86-A08D-1DB28DC8864C}" srcId="{E84D81A5-AD63-4FA4-BA25-DBDAE53DE67A}" destId="{C2ECF0C4-8DB2-43D1-896F-82C4D75F8EC1}" srcOrd="1" destOrd="0" parTransId="{3C9111B2-4497-46FF-94B6-EFF870075848}" sibTransId="{4DC8CB72-008B-4848-B86C-BE7ECF0BFF99}"/>
    <dgm:cxn modelId="{31E65042-8C3C-49AA-ABDC-64B863F3E3AA}" type="presOf" srcId="{EC8DBECF-8864-44D3-BB36-27D70BDAF89C}" destId="{BA5F6709-43B3-40C7-B227-D929B718B356}" srcOrd="1" destOrd="0" presId="urn:microsoft.com/office/officeart/2005/8/layout/vList4#2"/>
    <dgm:cxn modelId="{8D98CD1A-6A69-4DA4-AF33-449343644E7D}" type="presOf" srcId="{EC8DBECF-8864-44D3-BB36-27D70BDAF89C}" destId="{A74CEF28-7582-40BC-B74F-D9D09A2E1EBB}" srcOrd="0" destOrd="0" presId="urn:microsoft.com/office/officeart/2005/8/layout/vList4#2"/>
    <dgm:cxn modelId="{2FD0E512-8E6F-4942-B65A-7EFB44898C51}" srcId="{99C11F30-9613-49B7-9DF3-86449D1A2B5F}" destId="{922EF3C9-CB12-4A43-BDF2-2568F4EE792C}" srcOrd="0" destOrd="0" parTransId="{36CD4326-8537-4373-860C-4FF6A4259567}" sibTransId="{B13A5A07-1282-42F8-8ECF-90B2C3619BE5}"/>
    <dgm:cxn modelId="{9B770F65-95DD-4D47-B9C7-5086D6B64D75}" srcId="{A208CFFD-64D5-4C15-8CBD-D035C559B91B}" destId="{779D6B28-C02B-4A64-8852-89E6C11F3A32}" srcOrd="0" destOrd="0" parTransId="{BE2C086E-1775-4F76-8112-04FDDF06115F}" sibTransId="{9D1E9CC9-2543-4DAF-867A-5E52EC37D1D1}"/>
    <dgm:cxn modelId="{8039E717-AA70-44D5-990B-9D5AE171C8E4}" type="presOf" srcId="{922EF3C9-CB12-4A43-BDF2-2568F4EE792C}" destId="{CCFBE20C-37D9-4FC5-96FE-275E7F793895}" srcOrd="1" destOrd="1" presId="urn:microsoft.com/office/officeart/2005/8/layout/vList4#2"/>
    <dgm:cxn modelId="{D8706D91-5E5A-4B89-BDF9-E511C159D0D6}" type="presOf" srcId="{629A9D96-06B3-40C8-8C96-16D2F27C37E0}" destId="{45ADCD9E-C0BC-4F5C-8021-1707E84BEFE6}" srcOrd="0" destOrd="0" presId="urn:microsoft.com/office/officeart/2005/8/layout/vList4#2"/>
    <dgm:cxn modelId="{EDC0F47F-6078-4894-9766-5E58913633FF}" type="presOf" srcId="{99C11F30-9613-49B7-9DF3-86449D1A2B5F}" destId="{E965A60C-8E82-4C23-BDC5-9FC3F37D30CE}" srcOrd="0" destOrd="0" presId="urn:microsoft.com/office/officeart/2005/8/layout/vList4#2"/>
    <dgm:cxn modelId="{2248CE7A-52F6-44D4-85E3-129E38147452}" type="presOf" srcId="{AFBC081A-C040-493C-B10B-B63D79469CD5}" destId="{29945140-DFD9-4052-8FD7-9810FEB432E6}" srcOrd="0" destOrd="0" presId="urn:microsoft.com/office/officeart/2005/8/layout/vList4#2"/>
    <dgm:cxn modelId="{F7423DC7-7178-485D-BCD8-F2A66B5ED424}" type="presOf" srcId="{8705B5B4-B91E-4E07-A268-0D9715A7059B}" destId="{2CE67721-8F90-4158-B575-950734BEA5F2}" srcOrd="1" destOrd="2" presId="urn:microsoft.com/office/officeart/2005/8/layout/vList4#2"/>
    <dgm:cxn modelId="{2D3CD39F-6E0F-419D-9287-67D135DF75E6}" type="presOf" srcId="{1C4F47FD-7C0E-466F-8045-BC908DDA3159}" destId="{A74CEF28-7582-40BC-B74F-D9D09A2E1EBB}" srcOrd="0" destOrd="1" presId="urn:microsoft.com/office/officeart/2005/8/layout/vList4#2"/>
    <dgm:cxn modelId="{67B2F706-12C8-4EC8-84A2-196D30B502A8}" type="presOf" srcId="{C2ECF0C4-8DB2-43D1-896F-82C4D75F8EC1}" destId="{2CE67721-8F90-4158-B575-950734BEA5F2}" srcOrd="1" destOrd="3" presId="urn:microsoft.com/office/officeart/2005/8/layout/vList4#2"/>
    <dgm:cxn modelId="{C88DA553-F3C6-4A2C-A2DE-5F758DECDFAC}" type="presOf" srcId="{1C4F47FD-7C0E-466F-8045-BC908DDA3159}" destId="{BA5F6709-43B3-40C7-B227-D929B718B356}" srcOrd="1" destOrd="1" presId="urn:microsoft.com/office/officeart/2005/8/layout/vList4#2"/>
    <dgm:cxn modelId="{E4718778-F011-4543-9793-CCF180908D38}" srcId="{AFBC081A-C040-493C-B10B-B63D79469CD5}" destId="{C8261E1D-939B-46F0-8C2E-CC72F0AADF0A}" srcOrd="0" destOrd="0" parTransId="{9A40D0FC-138F-4F83-9DF7-39312A261FD4}" sibTransId="{CE59965A-8455-4C06-AB72-DCBA0F32AA6B}"/>
    <dgm:cxn modelId="{E94F1289-55D4-4B4A-961A-380D4FA86780}" type="presOf" srcId="{C2ECF0C4-8DB2-43D1-896F-82C4D75F8EC1}" destId="{208DBC7B-38ED-468B-B5D7-B3884B3A17D2}" srcOrd="0" destOrd="3" presId="urn:microsoft.com/office/officeart/2005/8/layout/vList4#2"/>
    <dgm:cxn modelId="{1F3B7C73-AF4F-4211-BAF7-FFF61BF5B79C}" srcId="{629A9D96-06B3-40C8-8C96-16D2F27C37E0}" destId="{99C11F30-9613-49B7-9DF3-86449D1A2B5F}" srcOrd="4" destOrd="0" parTransId="{0CDE117D-653E-4F65-98BA-6730F54FFDC5}" sibTransId="{538D1C99-6B76-4F01-BF28-0E8E82241A7A}"/>
    <dgm:cxn modelId="{4BBF6B64-8BDD-4888-BC41-65C57EFF2DFE}" type="presOf" srcId="{CECE3A83-420A-42D2-8966-4B715F3B2169}" destId="{208DBC7B-38ED-468B-B5D7-B3884B3A17D2}" srcOrd="0" destOrd="4" presId="urn:microsoft.com/office/officeart/2005/8/layout/vList4#2"/>
    <dgm:cxn modelId="{0800BAEF-8FED-46BE-B0B2-63BE73381F2C}" type="presOf" srcId="{C8261E1D-939B-46F0-8C2E-CC72F0AADF0A}" destId="{29945140-DFD9-4052-8FD7-9810FEB432E6}" srcOrd="0" destOrd="1" presId="urn:microsoft.com/office/officeart/2005/8/layout/vList4#2"/>
    <dgm:cxn modelId="{657704B8-3846-4493-8A07-B96D991560B5}" srcId="{FB67EB0A-D60C-4120-8A77-9015F8AFBCE0}" destId="{8705B5B4-B91E-4E07-A268-0D9715A7059B}" srcOrd="0" destOrd="0" parTransId="{E970F503-213E-435F-95DE-F5B1118CB40A}" sibTransId="{631E5720-C04D-4CF8-BAFF-0B70F894991B}"/>
    <dgm:cxn modelId="{FE5EEF62-8E3B-4924-9D74-1578E2E370EA}" srcId="{629A9D96-06B3-40C8-8C96-16D2F27C37E0}" destId="{E84D81A5-AD63-4FA4-BA25-DBDAE53DE67A}" srcOrd="1" destOrd="0" parTransId="{3286D88F-C78F-45C6-85CF-C66411D66A15}" sibTransId="{E0D6FE74-4DC6-4EA1-B542-EEA72CB14588}"/>
    <dgm:cxn modelId="{942BAAD4-87D4-42CA-87CB-8FE3F360C265}" type="presOf" srcId="{E84D81A5-AD63-4FA4-BA25-DBDAE53DE67A}" destId="{2CE67721-8F90-4158-B575-950734BEA5F2}" srcOrd="1" destOrd="0" presId="urn:microsoft.com/office/officeart/2005/8/layout/vList4#2"/>
    <dgm:cxn modelId="{B572F2F4-AD3D-4688-BB8E-20FA5FCD9622}" srcId="{EC8DBECF-8864-44D3-BB36-27D70BDAF89C}" destId="{1C4F47FD-7C0E-466F-8045-BC908DDA3159}" srcOrd="0" destOrd="0" parTransId="{862DDBA5-A211-4860-8B1C-E9BDD4306AE5}" sibTransId="{9D63B33C-C904-4BBA-8489-743659EA0739}"/>
    <dgm:cxn modelId="{A1CEB393-ACA0-4CE9-A6DD-E0BF9309AC77}" type="presOf" srcId="{E84D81A5-AD63-4FA4-BA25-DBDAE53DE67A}" destId="{208DBC7B-38ED-468B-B5D7-B3884B3A17D2}" srcOrd="0" destOrd="0" presId="urn:microsoft.com/office/officeart/2005/8/layout/vList4#2"/>
    <dgm:cxn modelId="{E8C06D93-75DB-4F3B-B9CD-59AD386A15B4}" type="presOf" srcId="{AFBC081A-C040-493C-B10B-B63D79469CD5}" destId="{5EF0751A-A49B-46B6-9D8A-13E88DFC820D}" srcOrd="1" destOrd="0" presId="urn:microsoft.com/office/officeart/2005/8/layout/vList4#2"/>
    <dgm:cxn modelId="{2813B079-3828-4E7F-A012-7E62ADE2DD7E}" type="presOf" srcId="{CECE3A83-420A-42D2-8966-4B715F3B2169}" destId="{2CE67721-8F90-4158-B575-950734BEA5F2}" srcOrd="1" destOrd="4" presId="urn:microsoft.com/office/officeart/2005/8/layout/vList4#2"/>
    <dgm:cxn modelId="{F5577E76-8335-437D-917F-6EA279D5B170}" type="presOf" srcId="{C8261E1D-939B-46F0-8C2E-CC72F0AADF0A}" destId="{5EF0751A-A49B-46B6-9D8A-13E88DFC820D}" srcOrd="1" destOrd="1" presId="urn:microsoft.com/office/officeart/2005/8/layout/vList4#2"/>
    <dgm:cxn modelId="{ECAEBD0E-3C37-4067-9103-1B30B8F02989}" srcId="{629A9D96-06B3-40C8-8C96-16D2F27C37E0}" destId="{AFBC081A-C040-493C-B10B-B63D79469CD5}" srcOrd="0" destOrd="0" parTransId="{2BACDD6D-3235-41BC-BA8D-491F0B631D2E}" sibTransId="{2CDD5453-0550-4894-8526-6041D5631711}"/>
    <dgm:cxn modelId="{DF0ED121-857A-4B5C-9B51-23BFA5591771}" type="presOf" srcId="{A208CFFD-64D5-4C15-8CBD-D035C559B91B}" destId="{4C80742D-6395-42AD-BFE0-4787FE0902CE}" srcOrd="0" destOrd="0" presId="urn:microsoft.com/office/officeart/2005/8/layout/vList4#2"/>
    <dgm:cxn modelId="{EACE5904-C08A-4027-A645-E53183BD7BA4}" type="presOf" srcId="{922EF3C9-CB12-4A43-BDF2-2568F4EE792C}" destId="{E965A60C-8E82-4C23-BDC5-9FC3F37D30CE}" srcOrd="0" destOrd="1" presId="urn:microsoft.com/office/officeart/2005/8/layout/vList4#2"/>
    <dgm:cxn modelId="{0670D50D-5DF1-4A7A-8814-D3D6EF28C9C1}" srcId="{AFBC081A-C040-493C-B10B-B63D79469CD5}" destId="{CBE8B434-8CA0-4E71-B4D0-66840EF733EB}" srcOrd="1" destOrd="0" parTransId="{1BFFFBC6-759B-41F3-B3CF-07740BC2AE5E}" sibTransId="{0FB45C36-C2D3-4430-B044-9EB26BB81910}"/>
    <dgm:cxn modelId="{98F0F319-BCF8-4910-9A5F-39FA982FCD0F}" type="presOf" srcId="{8705B5B4-B91E-4E07-A268-0D9715A7059B}" destId="{208DBC7B-38ED-468B-B5D7-B3884B3A17D2}" srcOrd="0" destOrd="2" presId="urn:microsoft.com/office/officeart/2005/8/layout/vList4#2"/>
    <dgm:cxn modelId="{B063A427-C289-4DA3-BE6F-0DE70D006434}" srcId="{E84D81A5-AD63-4FA4-BA25-DBDAE53DE67A}" destId="{FB67EB0A-D60C-4120-8A77-9015F8AFBCE0}" srcOrd="0" destOrd="0" parTransId="{48CD09DA-B960-483B-8614-BBB3556138CE}" sibTransId="{E8A22308-82CE-4C92-9B2B-5FCA2F43592E}"/>
    <dgm:cxn modelId="{990AAF67-580B-4AD5-AA76-C54D049FE883}" type="presOf" srcId="{CBE8B434-8CA0-4E71-B4D0-66840EF733EB}" destId="{5EF0751A-A49B-46B6-9D8A-13E88DFC820D}" srcOrd="1" destOrd="2" presId="urn:microsoft.com/office/officeart/2005/8/layout/vList4#2"/>
    <dgm:cxn modelId="{9AC253FF-ED05-48F6-B642-D1ED5758D78C}" srcId="{C2ECF0C4-8DB2-43D1-896F-82C4D75F8EC1}" destId="{CECE3A83-420A-42D2-8966-4B715F3B2169}" srcOrd="0" destOrd="0" parTransId="{BCBD5F61-785E-4E09-87A1-E3E1408A9504}" sibTransId="{FA85944F-530B-496F-A855-A50ACEE34D78}"/>
    <dgm:cxn modelId="{59CBDFFB-25B0-4536-94F9-34A8F86FBF2E}" srcId="{629A9D96-06B3-40C8-8C96-16D2F27C37E0}" destId="{EC8DBECF-8864-44D3-BB36-27D70BDAF89C}" srcOrd="2" destOrd="0" parTransId="{BAB2939A-D4E7-42E8-B551-F3F09208E619}" sibTransId="{2915084A-B29F-45D1-9D3C-C1CE5C102BE7}"/>
    <dgm:cxn modelId="{D3DBCF40-7832-464E-BECF-0F36BE5E0F7A}" type="presOf" srcId="{A208CFFD-64D5-4C15-8CBD-D035C559B91B}" destId="{98DC8E0D-919F-47D7-88D4-EE5300567961}" srcOrd="1" destOrd="0" presId="urn:microsoft.com/office/officeart/2005/8/layout/vList4#2"/>
    <dgm:cxn modelId="{104D516E-EFF4-4083-807D-9F2A9AD16F50}" type="presOf" srcId="{99C11F30-9613-49B7-9DF3-86449D1A2B5F}" destId="{CCFBE20C-37D9-4FC5-96FE-275E7F793895}" srcOrd="1" destOrd="0" presId="urn:microsoft.com/office/officeart/2005/8/layout/vList4#2"/>
    <dgm:cxn modelId="{2BC593B1-EF65-45D0-AFE0-A29FE4BB634D}" type="presOf" srcId="{CBE8B434-8CA0-4E71-B4D0-66840EF733EB}" destId="{29945140-DFD9-4052-8FD7-9810FEB432E6}" srcOrd="0" destOrd="2" presId="urn:microsoft.com/office/officeart/2005/8/layout/vList4#2"/>
    <dgm:cxn modelId="{2ED303DB-11D9-420A-B609-4A8BDBF1432F}" type="presParOf" srcId="{45ADCD9E-C0BC-4F5C-8021-1707E84BEFE6}" destId="{44BE7FD0-D01D-4DC3-BB57-04314738F2BF}" srcOrd="0" destOrd="0" presId="urn:microsoft.com/office/officeart/2005/8/layout/vList4#2"/>
    <dgm:cxn modelId="{8C4DEC64-7097-4168-B81A-5CF6F5DDE45C}" type="presParOf" srcId="{44BE7FD0-D01D-4DC3-BB57-04314738F2BF}" destId="{29945140-DFD9-4052-8FD7-9810FEB432E6}" srcOrd="0" destOrd="0" presId="urn:microsoft.com/office/officeart/2005/8/layout/vList4#2"/>
    <dgm:cxn modelId="{BABD643C-B45B-4508-8774-2FD1CD5B7B9F}" type="presParOf" srcId="{44BE7FD0-D01D-4DC3-BB57-04314738F2BF}" destId="{28B660BC-2F56-40A1-B451-DFB0EA1771A1}" srcOrd="1" destOrd="0" presId="urn:microsoft.com/office/officeart/2005/8/layout/vList4#2"/>
    <dgm:cxn modelId="{32440154-38AA-4727-9196-6D7D7E012C88}" type="presParOf" srcId="{44BE7FD0-D01D-4DC3-BB57-04314738F2BF}" destId="{5EF0751A-A49B-46B6-9D8A-13E88DFC820D}" srcOrd="2" destOrd="0" presId="urn:microsoft.com/office/officeart/2005/8/layout/vList4#2"/>
    <dgm:cxn modelId="{2D0E55B4-1FEF-448B-9C25-3AD979D50A8C}" type="presParOf" srcId="{45ADCD9E-C0BC-4F5C-8021-1707E84BEFE6}" destId="{8E37F8A4-3DB2-403A-8EE4-A513FD725C63}" srcOrd="1" destOrd="0" presId="urn:microsoft.com/office/officeart/2005/8/layout/vList4#2"/>
    <dgm:cxn modelId="{5DE8A923-A113-4820-9675-3968360A5A6F}" type="presParOf" srcId="{45ADCD9E-C0BC-4F5C-8021-1707E84BEFE6}" destId="{D55AFC8E-E71E-4ED3-B119-09A06882F440}" srcOrd="2" destOrd="0" presId="urn:microsoft.com/office/officeart/2005/8/layout/vList4#2"/>
    <dgm:cxn modelId="{09F98742-608F-4EBF-A1D6-CCE8D7DA1CB5}" type="presParOf" srcId="{D55AFC8E-E71E-4ED3-B119-09A06882F440}" destId="{208DBC7B-38ED-468B-B5D7-B3884B3A17D2}" srcOrd="0" destOrd="0" presId="urn:microsoft.com/office/officeart/2005/8/layout/vList4#2"/>
    <dgm:cxn modelId="{B535C66D-0E6E-4293-B544-71DFEB7CE4C9}" type="presParOf" srcId="{D55AFC8E-E71E-4ED3-B119-09A06882F440}" destId="{8D26AC0F-D006-4EBF-B063-D7D1777F3A3F}" srcOrd="1" destOrd="0" presId="urn:microsoft.com/office/officeart/2005/8/layout/vList4#2"/>
    <dgm:cxn modelId="{C4088237-BCF6-4758-87D8-98AD6BD3DAFA}" type="presParOf" srcId="{D55AFC8E-E71E-4ED3-B119-09A06882F440}" destId="{2CE67721-8F90-4158-B575-950734BEA5F2}" srcOrd="2" destOrd="0" presId="urn:microsoft.com/office/officeart/2005/8/layout/vList4#2"/>
    <dgm:cxn modelId="{35D6B0ED-5F6C-49EA-938D-0CC5A5D41F3B}" type="presParOf" srcId="{45ADCD9E-C0BC-4F5C-8021-1707E84BEFE6}" destId="{FD396631-4DB7-4C99-AFA1-41EF68F40CE2}" srcOrd="3" destOrd="0" presId="urn:microsoft.com/office/officeart/2005/8/layout/vList4#2"/>
    <dgm:cxn modelId="{CF8D859D-8454-41C9-A122-1B45ACA47ECB}" type="presParOf" srcId="{45ADCD9E-C0BC-4F5C-8021-1707E84BEFE6}" destId="{59E3C9AB-3049-413E-AA8B-C3AC893DCEC7}" srcOrd="4" destOrd="0" presId="urn:microsoft.com/office/officeart/2005/8/layout/vList4#2"/>
    <dgm:cxn modelId="{CDCDE814-4367-4856-84E4-8D3A8AF4A10F}" type="presParOf" srcId="{59E3C9AB-3049-413E-AA8B-C3AC893DCEC7}" destId="{A74CEF28-7582-40BC-B74F-D9D09A2E1EBB}" srcOrd="0" destOrd="0" presId="urn:microsoft.com/office/officeart/2005/8/layout/vList4#2"/>
    <dgm:cxn modelId="{C401C081-8EF7-4369-8E21-D56CE6DD6BD7}" type="presParOf" srcId="{59E3C9AB-3049-413E-AA8B-C3AC893DCEC7}" destId="{C923DEA0-4A6E-4D86-85D8-465B3DE07215}" srcOrd="1" destOrd="0" presId="urn:microsoft.com/office/officeart/2005/8/layout/vList4#2"/>
    <dgm:cxn modelId="{C74D2776-082B-4BA9-9BC2-80210C543001}" type="presParOf" srcId="{59E3C9AB-3049-413E-AA8B-C3AC893DCEC7}" destId="{BA5F6709-43B3-40C7-B227-D929B718B356}" srcOrd="2" destOrd="0" presId="urn:microsoft.com/office/officeart/2005/8/layout/vList4#2"/>
    <dgm:cxn modelId="{42814EDD-F452-4169-9CEA-464FD2DB3EEC}" type="presParOf" srcId="{45ADCD9E-C0BC-4F5C-8021-1707E84BEFE6}" destId="{27C9B8DD-9FBF-4F61-B4E7-31CA94CD0246}" srcOrd="5" destOrd="0" presId="urn:microsoft.com/office/officeart/2005/8/layout/vList4#2"/>
    <dgm:cxn modelId="{50DE09E5-EA97-44E3-B518-18166A000C55}" type="presParOf" srcId="{45ADCD9E-C0BC-4F5C-8021-1707E84BEFE6}" destId="{23B548DC-D508-42E4-AB3B-8C3C74272B2B}" srcOrd="6" destOrd="0" presId="urn:microsoft.com/office/officeart/2005/8/layout/vList4#2"/>
    <dgm:cxn modelId="{53E8D268-D96A-4A6C-B6B7-68547A1CF4D3}" type="presParOf" srcId="{23B548DC-D508-42E4-AB3B-8C3C74272B2B}" destId="{4C80742D-6395-42AD-BFE0-4787FE0902CE}" srcOrd="0" destOrd="0" presId="urn:microsoft.com/office/officeart/2005/8/layout/vList4#2"/>
    <dgm:cxn modelId="{0A94A0E8-AAAB-4494-8EE9-A857EB6728DC}" type="presParOf" srcId="{23B548DC-D508-42E4-AB3B-8C3C74272B2B}" destId="{2FE32790-07F9-4595-9CDA-8ADFA59B5479}" srcOrd="1" destOrd="0" presId="urn:microsoft.com/office/officeart/2005/8/layout/vList4#2"/>
    <dgm:cxn modelId="{796E17D2-EDE4-4CD3-8014-59388397C5B7}" type="presParOf" srcId="{23B548DC-D508-42E4-AB3B-8C3C74272B2B}" destId="{98DC8E0D-919F-47D7-88D4-EE5300567961}" srcOrd="2" destOrd="0" presId="urn:microsoft.com/office/officeart/2005/8/layout/vList4#2"/>
    <dgm:cxn modelId="{7690D9A7-AE58-42FC-BB9C-AA413F0D012E}" type="presParOf" srcId="{45ADCD9E-C0BC-4F5C-8021-1707E84BEFE6}" destId="{1DB0798D-AD68-423E-91F1-D09B519FB5E5}" srcOrd="7" destOrd="0" presId="urn:microsoft.com/office/officeart/2005/8/layout/vList4#2"/>
    <dgm:cxn modelId="{6CF576E6-7F34-4291-96FF-2DA7B49815A2}" type="presParOf" srcId="{45ADCD9E-C0BC-4F5C-8021-1707E84BEFE6}" destId="{8CDAF119-3EDF-4A9F-BCBB-FE545B5131A2}" srcOrd="8" destOrd="0" presId="urn:microsoft.com/office/officeart/2005/8/layout/vList4#2"/>
    <dgm:cxn modelId="{3A2C5A05-587E-462E-9B18-184344B4ABD4}" type="presParOf" srcId="{8CDAF119-3EDF-4A9F-BCBB-FE545B5131A2}" destId="{E965A60C-8E82-4C23-BDC5-9FC3F37D30CE}" srcOrd="0" destOrd="0" presId="urn:microsoft.com/office/officeart/2005/8/layout/vList4#2"/>
    <dgm:cxn modelId="{B61D34AA-067C-4F67-AEB8-875A8C177A3D}" type="presParOf" srcId="{8CDAF119-3EDF-4A9F-BCBB-FE545B5131A2}" destId="{C1DF67BE-1149-4EE0-B7BD-5D5D1F3EE648}" srcOrd="1" destOrd="0" presId="urn:microsoft.com/office/officeart/2005/8/layout/vList4#2"/>
    <dgm:cxn modelId="{911F4F69-4B02-4D66-8D81-42B013F3FCFF}" type="presParOf" srcId="{8CDAF119-3EDF-4A9F-BCBB-FE545B5131A2}" destId="{CCFBE20C-37D9-4FC5-96FE-275E7F79389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385C1E-1FD7-46F7-AE67-CAE97E0A05F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4B23AC-2ED4-4174-A288-D7ADBCA6E115}">
      <dgm:prSet phldrT="[Texto]"/>
      <dgm:spPr/>
      <dgm:t>
        <a:bodyPr/>
        <a:lstStyle/>
        <a:p>
          <a:r>
            <a:rPr lang="es-MX" b="1" dirty="0" smtClean="0"/>
            <a:t>DIVISIÓN DE TAREAS </a:t>
          </a:r>
          <a:endParaRPr lang="es-MX" b="1" dirty="0"/>
        </a:p>
      </dgm:t>
    </dgm:pt>
    <dgm:pt modelId="{7524E9B6-D29D-47B9-8976-1D368C403EF8}" type="parTrans" cxnId="{82170D66-350B-4CA7-A888-92A188511042}">
      <dgm:prSet/>
      <dgm:spPr/>
      <dgm:t>
        <a:bodyPr/>
        <a:lstStyle/>
        <a:p>
          <a:endParaRPr lang="es-MX"/>
        </a:p>
      </dgm:t>
    </dgm:pt>
    <dgm:pt modelId="{8357CF56-CE36-497E-A9F8-CD8A83B68CCE}" type="sibTrans" cxnId="{82170D66-350B-4CA7-A888-92A188511042}">
      <dgm:prSet/>
      <dgm:spPr/>
      <dgm:t>
        <a:bodyPr/>
        <a:lstStyle/>
        <a:p>
          <a:endParaRPr lang="es-MX"/>
        </a:p>
      </dgm:t>
    </dgm:pt>
    <dgm:pt modelId="{EBB36A87-EA2E-46A9-9D8D-804683E4A507}">
      <dgm:prSet phldrT="[Texto]"/>
      <dgm:spPr/>
      <dgm:t>
        <a:bodyPr/>
        <a:lstStyle/>
        <a:p>
          <a:r>
            <a:rPr lang="es-MX" dirty="0" smtClean="0"/>
            <a:t>Enfoca  y limita la atención  de cada funcionario</a:t>
          </a:r>
          <a:endParaRPr lang="es-MX" dirty="0"/>
        </a:p>
      </dgm:t>
    </dgm:pt>
    <dgm:pt modelId="{3F257DBC-70F0-44E4-B94D-A12455926CB4}" type="parTrans" cxnId="{9D2749D0-8B04-4620-A420-EF951662265A}">
      <dgm:prSet/>
      <dgm:spPr/>
      <dgm:t>
        <a:bodyPr/>
        <a:lstStyle/>
        <a:p>
          <a:endParaRPr lang="es-MX"/>
        </a:p>
      </dgm:t>
    </dgm:pt>
    <dgm:pt modelId="{549C0592-EDDC-4E1A-8FA8-09EE207D78F9}" type="sibTrans" cxnId="{9D2749D0-8B04-4620-A420-EF951662265A}">
      <dgm:prSet/>
      <dgm:spPr/>
      <dgm:t>
        <a:bodyPr/>
        <a:lstStyle/>
        <a:p>
          <a:endParaRPr lang="es-MX"/>
        </a:p>
      </dgm:t>
    </dgm:pt>
    <dgm:pt modelId="{B5A51FC1-C832-432A-96F3-7B8852ACED34}">
      <dgm:prSet phldrT="[Texto]" phldr="1"/>
      <dgm:spPr/>
      <dgm:t>
        <a:bodyPr/>
        <a:lstStyle/>
        <a:p>
          <a:endParaRPr lang="es-MX" dirty="0"/>
        </a:p>
      </dgm:t>
    </dgm:pt>
    <dgm:pt modelId="{E2290422-F277-4642-B6A7-94CCE7BFA546}" type="parTrans" cxnId="{2FE9306B-1A56-430B-8714-2BAC323EA132}">
      <dgm:prSet/>
      <dgm:spPr/>
      <dgm:t>
        <a:bodyPr/>
        <a:lstStyle/>
        <a:p>
          <a:endParaRPr lang="es-MX"/>
        </a:p>
      </dgm:t>
    </dgm:pt>
    <dgm:pt modelId="{5B14015A-1D7E-4A5B-A8AE-82C59655F203}" type="sibTrans" cxnId="{2FE9306B-1A56-430B-8714-2BAC323EA132}">
      <dgm:prSet/>
      <dgm:spPr/>
      <dgm:t>
        <a:bodyPr/>
        <a:lstStyle/>
        <a:p>
          <a:endParaRPr lang="es-MX"/>
        </a:p>
      </dgm:t>
    </dgm:pt>
    <dgm:pt modelId="{93E30BB3-B00F-479A-92C5-EE974690969C}">
      <dgm:prSet phldrT="[Texto]"/>
      <dgm:spPr/>
      <dgm:t>
        <a:bodyPr/>
        <a:lstStyle/>
        <a:p>
          <a:r>
            <a:rPr lang="es-MX" b="1" dirty="0" smtClean="0"/>
            <a:t>ESTANDARES DE DESEMPEÑO</a:t>
          </a:r>
          <a:endParaRPr lang="es-MX" b="1" dirty="0"/>
        </a:p>
      </dgm:t>
    </dgm:pt>
    <dgm:pt modelId="{E902F812-00E9-45EE-A671-E136CAFDC02D}" type="parTrans" cxnId="{9BA3A85C-9B55-4634-8A87-A1DAB1A1CB87}">
      <dgm:prSet/>
      <dgm:spPr/>
      <dgm:t>
        <a:bodyPr/>
        <a:lstStyle/>
        <a:p>
          <a:endParaRPr lang="es-MX"/>
        </a:p>
      </dgm:t>
    </dgm:pt>
    <dgm:pt modelId="{D15BF3FE-5B82-41A5-AE1C-2FDC9BD6CB6E}" type="sibTrans" cxnId="{9BA3A85C-9B55-4634-8A87-A1DAB1A1CB87}">
      <dgm:prSet/>
      <dgm:spPr/>
      <dgm:t>
        <a:bodyPr/>
        <a:lstStyle/>
        <a:p>
          <a:endParaRPr lang="es-MX"/>
        </a:p>
      </dgm:t>
    </dgm:pt>
    <dgm:pt modelId="{BA365B23-69BC-4286-A8DC-E1591E86F79D}">
      <dgm:prSet phldrT="[Texto]"/>
      <dgm:spPr/>
      <dgm:t>
        <a:bodyPr/>
        <a:lstStyle/>
        <a:p>
          <a:r>
            <a:rPr lang="es-MX" dirty="0" smtClean="0"/>
            <a:t>Patrones que sirven de guía y orientación al comportamiento racional de las personas</a:t>
          </a:r>
          <a:endParaRPr lang="es-MX" dirty="0"/>
        </a:p>
      </dgm:t>
    </dgm:pt>
    <dgm:pt modelId="{87C27BD0-D164-442D-8412-75B4A957378E}" type="parTrans" cxnId="{9C26C42D-05F1-4FFE-A427-49E8FD564A9F}">
      <dgm:prSet/>
      <dgm:spPr/>
      <dgm:t>
        <a:bodyPr/>
        <a:lstStyle/>
        <a:p>
          <a:endParaRPr lang="es-MX"/>
        </a:p>
      </dgm:t>
    </dgm:pt>
    <dgm:pt modelId="{622443FB-55F2-454C-A24B-39CBE87988E8}" type="sibTrans" cxnId="{9C26C42D-05F1-4FFE-A427-49E8FD564A9F}">
      <dgm:prSet/>
      <dgm:spPr/>
      <dgm:t>
        <a:bodyPr/>
        <a:lstStyle/>
        <a:p>
          <a:endParaRPr lang="es-MX"/>
        </a:p>
      </dgm:t>
    </dgm:pt>
    <dgm:pt modelId="{707CB5AF-0264-4E14-B936-406E0EAA85F2}">
      <dgm:prSet phldrT="[Texto]" phldr="1"/>
      <dgm:spPr/>
      <dgm:t>
        <a:bodyPr/>
        <a:lstStyle/>
        <a:p>
          <a:endParaRPr lang="es-MX" dirty="0"/>
        </a:p>
      </dgm:t>
    </dgm:pt>
    <dgm:pt modelId="{32FC649C-E32F-4E20-B27E-7675AC1AFDC7}" type="parTrans" cxnId="{E3F44D7A-334B-4222-9FFC-930E0779F3BC}">
      <dgm:prSet/>
      <dgm:spPr/>
      <dgm:t>
        <a:bodyPr/>
        <a:lstStyle/>
        <a:p>
          <a:endParaRPr lang="es-MX"/>
        </a:p>
      </dgm:t>
    </dgm:pt>
    <dgm:pt modelId="{9C4BFC62-C4FC-41FB-9DDF-53B5540FFB74}" type="sibTrans" cxnId="{E3F44D7A-334B-4222-9FFC-930E0779F3BC}">
      <dgm:prSet/>
      <dgm:spPr/>
      <dgm:t>
        <a:bodyPr/>
        <a:lstStyle/>
        <a:p>
          <a:endParaRPr lang="es-MX"/>
        </a:p>
      </dgm:t>
    </dgm:pt>
    <dgm:pt modelId="{B3B70DE4-E176-4B17-8121-D9CE5327D20C}">
      <dgm:prSet phldrT="[Texto]"/>
      <dgm:spPr/>
      <dgm:t>
        <a:bodyPr/>
        <a:lstStyle/>
        <a:p>
          <a:r>
            <a:rPr lang="es-MX" b="1" dirty="0" smtClean="0"/>
            <a:t>SISTEMAS DE AUTORIDAD </a:t>
          </a:r>
          <a:endParaRPr lang="es-MX" b="1" dirty="0"/>
        </a:p>
      </dgm:t>
    </dgm:pt>
    <dgm:pt modelId="{8D3776CC-E6D3-4A4E-82D3-01C0BEA26A44}" type="parTrans" cxnId="{19AD3C49-6369-41D7-A19D-68F780E6DCD9}">
      <dgm:prSet/>
      <dgm:spPr/>
      <dgm:t>
        <a:bodyPr/>
        <a:lstStyle/>
        <a:p>
          <a:endParaRPr lang="es-MX"/>
        </a:p>
      </dgm:t>
    </dgm:pt>
    <dgm:pt modelId="{08801BB1-DA1A-4F66-9802-48ED49B2C59C}" type="sibTrans" cxnId="{19AD3C49-6369-41D7-A19D-68F780E6DCD9}">
      <dgm:prSet/>
      <dgm:spPr/>
      <dgm:t>
        <a:bodyPr/>
        <a:lstStyle/>
        <a:p>
          <a:endParaRPr lang="es-MX"/>
        </a:p>
      </dgm:t>
    </dgm:pt>
    <dgm:pt modelId="{5A7E6267-5E72-4B4F-B3CA-DAC8E145AAAC}">
      <dgm:prSet phldrT="[Texto]"/>
      <dgm:spPr/>
      <dgm:t>
        <a:bodyPr/>
        <a:lstStyle/>
        <a:p>
          <a:r>
            <a:rPr lang="es-MX" dirty="0" smtClean="0"/>
            <a:t>Medios para influir y coordinar el comportamiento de las personas </a:t>
          </a:r>
          <a:endParaRPr lang="es-MX" dirty="0"/>
        </a:p>
      </dgm:t>
    </dgm:pt>
    <dgm:pt modelId="{F53C9A18-47C0-4B32-AE16-75608376036B}" type="parTrans" cxnId="{55C2301C-944B-4313-9AA2-E567EA6EB074}">
      <dgm:prSet/>
      <dgm:spPr/>
      <dgm:t>
        <a:bodyPr/>
        <a:lstStyle/>
        <a:p>
          <a:endParaRPr lang="es-MX"/>
        </a:p>
      </dgm:t>
    </dgm:pt>
    <dgm:pt modelId="{5B6CCA1A-8FEB-4849-AC34-BA06695EFC80}" type="sibTrans" cxnId="{55C2301C-944B-4313-9AA2-E567EA6EB074}">
      <dgm:prSet/>
      <dgm:spPr/>
      <dgm:t>
        <a:bodyPr/>
        <a:lstStyle/>
        <a:p>
          <a:endParaRPr lang="es-MX"/>
        </a:p>
      </dgm:t>
    </dgm:pt>
    <dgm:pt modelId="{32DCBFF0-109D-45E8-9111-1CE04C06594A}">
      <dgm:prSet phldrT="[Texto]" phldr="1"/>
      <dgm:spPr/>
      <dgm:t>
        <a:bodyPr/>
        <a:lstStyle/>
        <a:p>
          <a:endParaRPr lang="es-MX" dirty="0"/>
        </a:p>
      </dgm:t>
    </dgm:pt>
    <dgm:pt modelId="{4F4FBC4A-41E8-4DCB-A147-99369D954012}" type="parTrans" cxnId="{DF449BF8-230E-42D0-94EF-57D40E390711}">
      <dgm:prSet/>
      <dgm:spPr/>
      <dgm:t>
        <a:bodyPr/>
        <a:lstStyle/>
        <a:p>
          <a:endParaRPr lang="es-MX"/>
        </a:p>
      </dgm:t>
    </dgm:pt>
    <dgm:pt modelId="{5BD95E1F-14A3-4F7C-BC74-CDD9AD6CBFA5}" type="sibTrans" cxnId="{DF449BF8-230E-42D0-94EF-57D40E390711}">
      <dgm:prSet/>
      <dgm:spPr/>
      <dgm:t>
        <a:bodyPr/>
        <a:lstStyle/>
        <a:p>
          <a:endParaRPr lang="es-MX"/>
        </a:p>
      </dgm:t>
    </dgm:pt>
    <dgm:pt modelId="{E0B1B44C-09BA-41C7-BC87-5180B703C02C}">
      <dgm:prSet phldrT="[Texto]"/>
      <dgm:spPr/>
      <dgm:t>
        <a:bodyPr/>
        <a:lstStyle/>
        <a:p>
          <a:r>
            <a:rPr lang="es-MX" b="1" dirty="0" smtClean="0"/>
            <a:t>CANALES DE COMUNICACIÓN  </a:t>
          </a:r>
          <a:endParaRPr lang="es-MX" b="1" dirty="0"/>
        </a:p>
      </dgm:t>
    </dgm:pt>
    <dgm:pt modelId="{016CE169-A6F7-4D2E-A11D-9B10772AF2BA}" type="parTrans" cxnId="{993A9713-1C72-4C9C-AB73-AC00B2AC6B9B}">
      <dgm:prSet/>
      <dgm:spPr/>
      <dgm:t>
        <a:bodyPr/>
        <a:lstStyle/>
        <a:p>
          <a:endParaRPr lang="es-MX"/>
        </a:p>
      </dgm:t>
    </dgm:pt>
    <dgm:pt modelId="{3C1F5F2D-6703-4C43-A611-2B7E60D8815C}" type="sibTrans" cxnId="{993A9713-1C72-4C9C-AB73-AC00B2AC6B9B}">
      <dgm:prSet/>
      <dgm:spPr/>
      <dgm:t>
        <a:bodyPr/>
        <a:lstStyle/>
        <a:p>
          <a:endParaRPr lang="es-MX"/>
        </a:p>
      </dgm:t>
    </dgm:pt>
    <dgm:pt modelId="{3ACEDC79-3069-441D-8308-CE02EB6BB884}">
      <dgm:prSet phldrT="[Texto]" phldr="1"/>
      <dgm:spPr/>
      <dgm:t>
        <a:bodyPr/>
        <a:lstStyle/>
        <a:p>
          <a:endParaRPr lang="es-MX" dirty="0"/>
        </a:p>
      </dgm:t>
    </dgm:pt>
    <dgm:pt modelId="{8C6D5539-8E45-4268-B9ED-566C62EDA861}" type="parTrans" cxnId="{28AD7120-228B-40C0-87AF-1FCBF10CDD4A}">
      <dgm:prSet/>
      <dgm:spPr/>
      <dgm:t>
        <a:bodyPr/>
        <a:lstStyle/>
        <a:p>
          <a:endParaRPr lang="es-MX"/>
        </a:p>
      </dgm:t>
    </dgm:pt>
    <dgm:pt modelId="{5C1C5D93-1997-457B-9201-719E956D162E}" type="sibTrans" cxnId="{28AD7120-228B-40C0-87AF-1FCBF10CDD4A}">
      <dgm:prSet/>
      <dgm:spPr/>
      <dgm:t>
        <a:bodyPr/>
        <a:lstStyle/>
        <a:p>
          <a:endParaRPr lang="es-MX"/>
        </a:p>
      </dgm:t>
    </dgm:pt>
    <dgm:pt modelId="{1DA715AE-46DE-46AD-A074-72B60EB98C38}">
      <dgm:prSet phldrT="[Texto]"/>
      <dgm:spPr/>
      <dgm:t>
        <a:bodyPr/>
        <a:lstStyle/>
        <a:p>
          <a:r>
            <a:rPr lang="es-MX" dirty="0" smtClean="0"/>
            <a:t>Se extiende en todas las direcciones  facilitando  la información  para el proceso decisorio</a:t>
          </a:r>
          <a:endParaRPr lang="es-MX" dirty="0"/>
        </a:p>
      </dgm:t>
    </dgm:pt>
    <dgm:pt modelId="{6DFD7473-CEEC-4F90-BBD9-185375AA008E}" type="sibTrans" cxnId="{6DB8E67E-B0A6-46EB-851E-2B847474039F}">
      <dgm:prSet/>
      <dgm:spPr/>
      <dgm:t>
        <a:bodyPr/>
        <a:lstStyle/>
        <a:p>
          <a:endParaRPr lang="es-MX"/>
        </a:p>
      </dgm:t>
    </dgm:pt>
    <dgm:pt modelId="{25788CB9-4AD7-4592-ADC8-C5B91B2830EC}" type="parTrans" cxnId="{6DB8E67E-B0A6-46EB-851E-2B847474039F}">
      <dgm:prSet/>
      <dgm:spPr/>
      <dgm:t>
        <a:bodyPr/>
        <a:lstStyle/>
        <a:p>
          <a:endParaRPr lang="es-MX"/>
        </a:p>
      </dgm:t>
    </dgm:pt>
    <dgm:pt modelId="{4DF4FD7D-2B28-4EB7-BA9D-813CCAD09638}">
      <dgm:prSet phldrT="[Texto]"/>
      <dgm:spPr/>
      <dgm:t>
        <a:bodyPr/>
        <a:lstStyle/>
        <a:p>
          <a:r>
            <a:rPr lang="es-MX" b="1" dirty="0" smtClean="0"/>
            <a:t>ENTRENAMIENTO Y ADOCTRINAMIENTO</a:t>
          </a:r>
          <a:endParaRPr lang="es-MX" b="1" dirty="0"/>
        </a:p>
      </dgm:t>
    </dgm:pt>
    <dgm:pt modelId="{F3EA020C-F977-46C3-A717-5CAEB3A80CEC}" type="parTrans" cxnId="{A3D7B2D3-A8D9-42A6-9289-3B6BD3200C11}">
      <dgm:prSet/>
      <dgm:spPr/>
      <dgm:t>
        <a:bodyPr/>
        <a:lstStyle/>
        <a:p>
          <a:endParaRPr lang="es-MX"/>
        </a:p>
      </dgm:t>
    </dgm:pt>
    <dgm:pt modelId="{A963A477-657E-4287-8DDD-44C8E616E1EC}" type="sibTrans" cxnId="{A3D7B2D3-A8D9-42A6-9289-3B6BD3200C11}">
      <dgm:prSet/>
      <dgm:spPr/>
      <dgm:t>
        <a:bodyPr/>
        <a:lstStyle/>
        <a:p>
          <a:endParaRPr lang="es-MX"/>
        </a:p>
      </dgm:t>
    </dgm:pt>
    <dgm:pt modelId="{826C664A-D242-49EF-841E-D24569373B1D}">
      <dgm:prSet phldrT="[Texto]"/>
      <dgm:spPr/>
      <dgm:t>
        <a:bodyPr/>
        <a:lstStyle/>
        <a:p>
          <a:r>
            <a:rPr lang="es-MX" dirty="0" smtClean="0"/>
            <a:t>Se pretende inculcar criterios de decisión que se quieren mantener </a:t>
          </a:r>
          <a:endParaRPr lang="es-MX" dirty="0"/>
        </a:p>
      </dgm:t>
    </dgm:pt>
    <dgm:pt modelId="{F39246E1-A770-4D9F-8E1D-2D1367334F07}" type="parTrans" cxnId="{08080440-6D45-483D-A03A-1C6C32F52461}">
      <dgm:prSet/>
      <dgm:spPr/>
      <dgm:t>
        <a:bodyPr/>
        <a:lstStyle/>
        <a:p>
          <a:endParaRPr lang="es-MX"/>
        </a:p>
      </dgm:t>
    </dgm:pt>
    <dgm:pt modelId="{B21239D3-2ABC-4A2C-A412-97499B526A68}" type="sibTrans" cxnId="{08080440-6D45-483D-A03A-1C6C32F52461}">
      <dgm:prSet/>
      <dgm:spPr/>
      <dgm:t>
        <a:bodyPr/>
        <a:lstStyle/>
        <a:p>
          <a:endParaRPr lang="es-MX"/>
        </a:p>
      </dgm:t>
    </dgm:pt>
    <dgm:pt modelId="{EE7D75BC-B9B6-4A7E-8757-E8D86FBFC0DC}">
      <dgm:prSet phldrT="[Texto]" phldr="1"/>
      <dgm:spPr/>
      <dgm:t>
        <a:bodyPr/>
        <a:lstStyle/>
        <a:p>
          <a:endParaRPr lang="es-MX" dirty="0"/>
        </a:p>
      </dgm:t>
    </dgm:pt>
    <dgm:pt modelId="{5ADBC46C-E2EF-498A-AF76-32DD103E879B}" type="parTrans" cxnId="{8A43DA78-6723-4C0F-ACC1-B751E3BDEEEF}">
      <dgm:prSet/>
      <dgm:spPr/>
      <dgm:t>
        <a:bodyPr/>
        <a:lstStyle/>
        <a:p>
          <a:endParaRPr lang="es-MX"/>
        </a:p>
      </dgm:t>
    </dgm:pt>
    <dgm:pt modelId="{DE1D7792-A20F-4170-9DEB-0E8DAD421554}" type="sibTrans" cxnId="{8A43DA78-6723-4C0F-ACC1-B751E3BDEEEF}">
      <dgm:prSet/>
      <dgm:spPr/>
      <dgm:t>
        <a:bodyPr/>
        <a:lstStyle/>
        <a:p>
          <a:endParaRPr lang="es-MX"/>
        </a:p>
      </dgm:t>
    </dgm:pt>
    <dgm:pt modelId="{A5FDF94C-9047-4D38-A407-498C6500C1AE}" type="pres">
      <dgm:prSet presAssocID="{D6385C1E-1FD7-46F7-AE67-CAE97E0A05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2BEF04-7D5E-43BF-AFF9-E433C0C19AB8}" type="pres">
      <dgm:prSet presAssocID="{764B23AC-2ED4-4174-A288-D7ADBCA6E115}" presName="comp" presStyleCnt="0"/>
      <dgm:spPr/>
    </dgm:pt>
    <dgm:pt modelId="{CAE3B2D9-82C9-4837-BB7B-77D680BA55EA}" type="pres">
      <dgm:prSet presAssocID="{764B23AC-2ED4-4174-A288-D7ADBCA6E115}" presName="box" presStyleLbl="node1" presStyleIdx="0" presStyleCnt="5"/>
      <dgm:spPr/>
      <dgm:t>
        <a:bodyPr/>
        <a:lstStyle/>
        <a:p>
          <a:endParaRPr lang="es-MX"/>
        </a:p>
      </dgm:t>
    </dgm:pt>
    <dgm:pt modelId="{ACB7B648-36D3-4E86-8817-59ED3CEBCAB6}" type="pres">
      <dgm:prSet presAssocID="{764B23AC-2ED4-4174-A288-D7ADBCA6E115}" presName="img" presStyleLbl="fgImgPlace1" presStyleIdx="0" presStyleCnt="5"/>
      <dgm:spPr/>
    </dgm:pt>
    <dgm:pt modelId="{B2CD9C24-BF07-4425-93E5-7CAC6579F4CB}" type="pres">
      <dgm:prSet presAssocID="{764B23AC-2ED4-4174-A288-D7ADBCA6E11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A0BCC9-04B0-46E7-9E5B-6B38FAB9593A}" type="pres">
      <dgm:prSet presAssocID="{8357CF56-CE36-497E-A9F8-CD8A83B68CCE}" presName="spacer" presStyleCnt="0"/>
      <dgm:spPr/>
    </dgm:pt>
    <dgm:pt modelId="{A7C498C9-529A-4A40-A588-F89F01B7C866}" type="pres">
      <dgm:prSet presAssocID="{93E30BB3-B00F-479A-92C5-EE974690969C}" presName="comp" presStyleCnt="0"/>
      <dgm:spPr/>
    </dgm:pt>
    <dgm:pt modelId="{C122A669-E7AF-40C6-A0F9-AA37C4D47900}" type="pres">
      <dgm:prSet presAssocID="{93E30BB3-B00F-479A-92C5-EE974690969C}" presName="box" presStyleLbl="node1" presStyleIdx="1" presStyleCnt="5"/>
      <dgm:spPr/>
      <dgm:t>
        <a:bodyPr/>
        <a:lstStyle/>
        <a:p>
          <a:endParaRPr lang="es-MX"/>
        </a:p>
      </dgm:t>
    </dgm:pt>
    <dgm:pt modelId="{422B36B1-9B3A-4FEE-9900-2CCADBEFCC1B}" type="pres">
      <dgm:prSet presAssocID="{93E30BB3-B00F-479A-92C5-EE974690969C}" presName="img" presStyleLbl="fgImgPlace1" presStyleIdx="1" presStyleCnt="5"/>
      <dgm:spPr/>
    </dgm:pt>
    <dgm:pt modelId="{29437A92-3AD7-4972-97AE-5687C4641818}" type="pres">
      <dgm:prSet presAssocID="{93E30BB3-B00F-479A-92C5-EE974690969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D607A6-86E1-4048-B7AE-89E3C7912875}" type="pres">
      <dgm:prSet presAssocID="{D15BF3FE-5B82-41A5-AE1C-2FDC9BD6CB6E}" presName="spacer" presStyleCnt="0"/>
      <dgm:spPr/>
    </dgm:pt>
    <dgm:pt modelId="{CF9380C4-78F8-4972-B671-1E3838190C89}" type="pres">
      <dgm:prSet presAssocID="{B3B70DE4-E176-4B17-8121-D9CE5327D20C}" presName="comp" presStyleCnt="0"/>
      <dgm:spPr/>
    </dgm:pt>
    <dgm:pt modelId="{3DEDBEDD-9BC1-4D18-93DF-4E5978CEB1E7}" type="pres">
      <dgm:prSet presAssocID="{B3B70DE4-E176-4B17-8121-D9CE5327D20C}" presName="box" presStyleLbl="node1" presStyleIdx="2" presStyleCnt="5"/>
      <dgm:spPr/>
      <dgm:t>
        <a:bodyPr/>
        <a:lstStyle/>
        <a:p>
          <a:endParaRPr lang="es-MX"/>
        </a:p>
      </dgm:t>
    </dgm:pt>
    <dgm:pt modelId="{FB46AC01-6FA1-45A4-875C-66B5D8DB7A87}" type="pres">
      <dgm:prSet presAssocID="{B3B70DE4-E176-4B17-8121-D9CE5327D20C}" presName="img" presStyleLbl="fgImgPlace1" presStyleIdx="2" presStyleCnt="5"/>
      <dgm:spPr/>
    </dgm:pt>
    <dgm:pt modelId="{29517530-F4C3-44BF-8066-0C502388FDA8}" type="pres">
      <dgm:prSet presAssocID="{B3B70DE4-E176-4B17-8121-D9CE5327D20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FE94A4-1AF9-4797-B2FE-F8CAE41F2336}" type="pres">
      <dgm:prSet presAssocID="{08801BB1-DA1A-4F66-9802-48ED49B2C59C}" presName="spacer" presStyleCnt="0"/>
      <dgm:spPr/>
    </dgm:pt>
    <dgm:pt modelId="{6179D7CC-56A8-4EC4-9AB0-FB864B7C8C9B}" type="pres">
      <dgm:prSet presAssocID="{E0B1B44C-09BA-41C7-BC87-5180B703C02C}" presName="comp" presStyleCnt="0"/>
      <dgm:spPr/>
    </dgm:pt>
    <dgm:pt modelId="{F0A6F455-2ABA-499D-A76B-3E85852DABA8}" type="pres">
      <dgm:prSet presAssocID="{E0B1B44C-09BA-41C7-BC87-5180B703C02C}" presName="box" presStyleLbl="node1" presStyleIdx="3" presStyleCnt="5"/>
      <dgm:spPr/>
      <dgm:t>
        <a:bodyPr/>
        <a:lstStyle/>
        <a:p>
          <a:endParaRPr lang="es-MX"/>
        </a:p>
      </dgm:t>
    </dgm:pt>
    <dgm:pt modelId="{5FC3CF19-AF9F-49E7-8C79-7BFA6C9CFF47}" type="pres">
      <dgm:prSet presAssocID="{E0B1B44C-09BA-41C7-BC87-5180B703C02C}" presName="img" presStyleLbl="fgImgPlace1" presStyleIdx="3" presStyleCnt="5"/>
      <dgm:spPr/>
    </dgm:pt>
    <dgm:pt modelId="{3DA88E76-6980-45F1-8816-E114577B746A}" type="pres">
      <dgm:prSet presAssocID="{E0B1B44C-09BA-41C7-BC87-5180B703C02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01834E-9EC1-4BB4-8895-EA071845F85A}" type="pres">
      <dgm:prSet presAssocID="{3C1F5F2D-6703-4C43-A611-2B7E60D8815C}" presName="spacer" presStyleCnt="0"/>
      <dgm:spPr/>
    </dgm:pt>
    <dgm:pt modelId="{F2369D83-CD53-4C6A-9A50-930CD59B116A}" type="pres">
      <dgm:prSet presAssocID="{4DF4FD7D-2B28-4EB7-BA9D-813CCAD09638}" presName="comp" presStyleCnt="0"/>
      <dgm:spPr/>
    </dgm:pt>
    <dgm:pt modelId="{0CD8C6FA-E602-4FF8-918A-44DB43EFD14A}" type="pres">
      <dgm:prSet presAssocID="{4DF4FD7D-2B28-4EB7-BA9D-813CCAD09638}" presName="box" presStyleLbl="node1" presStyleIdx="4" presStyleCnt="5"/>
      <dgm:spPr/>
      <dgm:t>
        <a:bodyPr/>
        <a:lstStyle/>
        <a:p>
          <a:endParaRPr lang="es-MX"/>
        </a:p>
      </dgm:t>
    </dgm:pt>
    <dgm:pt modelId="{9ED507E8-D9FE-47E3-91DF-2F5414BAF635}" type="pres">
      <dgm:prSet presAssocID="{4DF4FD7D-2B28-4EB7-BA9D-813CCAD09638}" presName="img" presStyleLbl="fgImgPlace1" presStyleIdx="4" presStyleCnt="5"/>
      <dgm:spPr/>
    </dgm:pt>
    <dgm:pt modelId="{D5D249B5-EEC7-4F8F-B1CD-E238C4E0BD9E}" type="pres">
      <dgm:prSet presAssocID="{4DF4FD7D-2B28-4EB7-BA9D-813CCAD0963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43DA78-6723-4C0F-ACC1-B751E3BDEEEF}" srcId="{4DF4FD7D-2B28-4EB7-BA9D-813CCAD09638}" destId="{EE7D75BC-B9B6-4A7E-8757-E8D86FBFC0DC}" srcOrd="1" destOrd="0" parTransId="{5ADBC46C-E2EF-498A-AF76-32DD103E879B}" sibTransId="{DE1D7792-A20F-4170-9DEB-0E8DAD421554}"/>
    <dgm:cxn modelId="{9D2749D0-8B04-4620-A420-EF951662265A}" srcId="{764B23AC-2ED4-4174-A288-D7ADBCA6E115}" destId="{EBB36A87-EA2E-46A9-9D8D-804683E4A507}" srcOrd="0" destOrd="0" parTransId="{3F257DBC-70F0-44E4-B94D-A12455926CB4}" sibTransId="{549C0592-EDDC-4E1A-8FA8-09EE207D78F9}"/>
    <dgm:cxn modelId="{636E1E7D-0BC0-468F-8450-0211270761A1}" type="presOf" srcId="{EE7D75BC-B9B6-4A7E-8757-E8D86FBFC0DC}" destId="{0CD8C6FA-E602-4FF8-918A-44DB43EFD14A}" srcOrd="0" destOrd="2" presId="urn:microsoft.com/office/officeart/2005/8/layout/vList4#3"/>
    <dgm:cxn modelId="{74F8FE14-E086-42F4-830E-E1F57C22E1B2}" type="presOf" srcId="{BA365B23-69BC-4286-A8DC-E1591E86F79D}" destId="{C122A669-E7AF-40C6-A0F9-AA37C4D47900}" srcOrd="0" destOrd="1" presId="urn:microsoft.com/office/officeart/2005/8/layout/vList4#3"/>
    <dgm:cxn modelId="{1C581C5D-8AB8-42D5-846B-D8B89E4C8EF1}" type="presOf" srcId="{B3B70DE4-E176-4B17-8121-D9CE5327D20C}" destId="{3DEDBEDD-9BC1-4D18-93DF-4E5978CEB1E7}" srcOrd="0" destOrd="0" presId="urn:microsoft.com/office/officeart/2005/8/layout/vList4#3"/>
    <dgm:cxn modelId="{A1ECA74C-6598-4ED0-B988-29D043C2B77B}" type="presOf" srcId="{EBB36A87-EA2E-46A9-9D8D-804683E4A507}" destId="{B2CD9C24-BF07-4425-93E5-7CAC6579F4CB}" srcOrd="1" destOrd="1" presId="urn:microsoft.com/office/officeart/2005/8/layout/vList4#3"/>
    <dgm:cxn modelId="{28AD7120-228B-40C0-87AF-1FCBF10CDD4A}" srcId="{E0B1B44C-09BA-41C7-BC87-5180B703C02C}" destId="{3ACEDC79-3069-441D-8308-CE02EB6BB884}" srcOrd="1" destOrd="0" parTransId="{8C6D5539-8E45-4268-B9ED-566C62EDA861}" sibTransId="{5C1C5D93-1997-457B-9201-719E956D162E}"/>
    <dgm:cxn modelId="{3994C6E3-FA02-4F0F-81BD-94C467AEDDFC}" type="presOf" srcId="{D6385C1E-1FD7-46F7-AE67-CAE97E0A05F0}" destId="{A5FDF94C-9047-4D38-A407-498C6500C1AE}" srcOrd="0" destOrd="0" presId="urn:microsoft.com/office/officeart/2005/8/layout/vList4#3"/>
    <dgm:cxn modelId="{E3F44D7A-334B-4222-9FFC-930E0779F3BC}" srcId="{93E30BB3-B00F-479A-92C5-EE974690969C}" destId="{707CB5AF-0264-4E14-B936-406E0EAA85F2}" srcOrd="1" destOrd="0" parTransId="{32FC649C-E32F-4E20-B27E-7675AC1AFDC7}" sibTransId="{9C4BFC62-C4FC-41FB-9DDF-53B5540FFB74}"/>
    <dgm:cxn modelId="{5DB0F666-730D-4EE4-AA19-F11756835350}" type="presOf" srcId="{707CB5AF-0264-4E14-B936-406E0EAA85F2}" destId="{C122A669-E7AF-40C6-A0F9-AA37C4D47900}" srcOrd="0" destOrd="2" presId="urn:microsoft.com/office/officeart/2005/8/layout/vList4#3"/>
    <dgm:cxn modelId="{0C10E2CB-3CA5-4159-86D7-595F055BB8D5}" type="presOf" srcId="{4DF4FD7D-2B28-4EB7-BA9D-813CCAD09638}" destId="{0CD8C6FA-E602-4FF8-918A-44DB43EFD14A}" srcOrd="0" destOrd="0" presId="urn:microsoft.com/office/officeart/2005/8/layout/vList4#3"/>
    <dgm:cxn modelId="{55C2301C-944B-4313-9AA2-E567EA6EB074}" srcId="{B3B70DE4-E176-4B17-8121-D9CE5327D20C}" destId="{5A7E6267-5E72-4B4F-B3CA-DAC8E145AAAC}" srcOrd="0" destOrd="0" parTransId="{F53C9A18-47C0-4B32-AE16-75608376036B}" sibTransId="{5B6CCA1A-8FEB-4849-AC34-BA06695EFC80}"/>
    <dgm:cxn modelId="{08080440-6D45-483D-A03A-1C6C32F52461}" srcId="{4DF4FD7D-2B28-4EB7-BA9D-813CCAD09638}" destId="{826C664A-D242-49EF-841E-D24569373B1D}" srcOrd="0" destOrd="0" parTransId="{F39246E1-A770-4D9F-8E1D-2D1367334F07}" sibTransId="{B21239D3-2ABC-4A2C-A412-97499B526A68}"/>
    <dgm:cxn modelId="{A3D7B2D3-A8D9-42A6-9289-3B6BD3200C11}" srcId="{D6385C1E-1FD7-46F7-AE67-CAE97E0A05F0}" destId="{4DF4FD7D-2B28-4EB7-BA9D-813CCAD09638}" srcOrd="4" destOrd="0" parTransId="{F3EA020C-F977-46C3-A717-5CAEB3A80CEC}" sibTransId="{A963A477-657E-4287-8DDD-44C8E616E1EC}"/>
    <dgm:cxn modelId="{85715DF1-49B5-4097-8915-D5AAB0149676}" type="presOf" srcId="{32DCBFF0-109D-45E8-9111-1CE04C06594A}" destId="{3DEDBEDD-9BC1-4D18-93DF-4E5978CEB1E7}" srcOrd="0" destOrd="2" presId="urn:microsoft.com/office/officeart/2005/8/layout/vList4#3"/>
    <dgm:cxn modelId="{4EE4D19C-62E2-4E88-812A-758E666A4CB0}" type="presOf" srcId="{1DA715AE-46DE-46AD-A074-72B60EB98C38}" destId="{F0A6F455-2ABA-499D-A76B-3E85852DABA8}" srcOrd="0" destOrd="1" presId="urn:microsoft.com/office/officeart/2005/8/layout/vList4#3"/>
    <dgm:cxn modelId="{08042D34-F9D5-4305-879A-3F65DCAFAE48}" type="presOf" srcId="{93E30BB3-B00F-479A-92C5-EE974690969C}" destId="{29437A92-3AD7-4972-97AE-5687C4641818}" srcOrd="1" destOrd="0" presId="urn:microsoft.com/office/officeart/2005/8/layout/vList4#3"/>
    <dgm:cxn modelId="{9E34406E-845B-4AF6-A86E-D9B50C3FA1A3}" type="presOf" srcId="{5A7E6267-5E72-4B4F-B3CA-DAC8E145AAAC}" destId="{29517530-F4C3-44BF-8066-0C502388FDA8}" srcOrd="1" destOrd="1" presId="urn:microsoft.com/office/officeart/2005/8/layout/vList4#3"/>
    <dgm:cxn modelId="{1703B670-513E-4FCC-A015-11BAABA41710}" type="presOf" srcId="{B5A51FC1-C832-432A-96F3-7B8852ACED34}" destId="{B2CD9C24-BF07-4425-93E5-7CAC6579F4CB}" srcOrd="1" destOrd="2" presId="urn:microsoft.com/office/officeart/2005/8/layout/vList4#3"/>
    <dgm:cxn modelId="{2FE9306B-1A56-430B-8714-2BAC323EA132}" srcId="{764B23AC-2ED4-4174-A288-D7ADBCA6E115}" destId="{B5A51FC1-C832-432A-96F3-7B8852ACED34}" srcOrd="1" destOrd="0" parTransId="{E2290422-F277-4642-B6A7-94CCE7BFA546}" sibTransId="{5B14015A-1D7E-4A5B-A8AE-82C59655F203}"/>
    <dgm:cxn modelId="{6D177966-3019-4A5E-8D35-F9796275C7B2}" type="presOf" srcId="{764B23AC-2ED4-4174-A288-D7ADBCA6E115}" destId="{B2CD9C24-BF07-4425-93E5-7CAC6579F4CB}" srcOrd="1" destOrd="0" presId="urn:microsoft.com/office/officeart/2005/8/layout/vList4#3"/>
    <dgm:cxn modelId="{01804EED-43DB-4C21-A0C7-6E3E7CD856C4}" type="presOf" srcId="{BA365B23-69BC-4286-A8DC-E1591E86F79D}" destId="{29437A92-3AD7-4972-97AE-5687C4641818}" srcOrd="1" destOrd="1" presId="urn:microsoft.com/office/officeart/2005/8/layout/vList4#3"/>
    <dgm:cxn modelId="{F4432787-A4F4-4578-A9F5-0EA74CE67C3C}" type="presOf" srcId="{3ACEDC79-3069-441D-8308-CE02EB6BB884}" destId="{F0A6F455-2ABA-499D-A76B-3E85852DABA8}" srcOrd="0" destOrd="2" presId="urn:microsoft.com/office/officeart/2005/8/layout/vList4#3"/>
    <dgm:cxn modelId="{B789B897-C897-43F6-B745-0B689F1568EB}" type="presOf" srcId="{EBB36A87-EA2E-46A9-9D8D-804683E4A507}" destId="{CAE3B2D9-82C9-4837-BB7B-77D680BA55EA}" srcOrd="0" destOrd="1" presId="urn:microsoft.com/office/officeart/2005/8/layout/vList4#3"/>
    <dgm:cxn modelId="{993A9713-1C72-4C9C-AB73-AC00B2AC6B9B}" srcId="{D6385C1E-1FD7-46F7-AE67-CAE97E0A05F0}" destId="{E0B1B44C-09BA-41C7-BC87-5180B703C02C}" srcOrd="3" destOrd="0" parTransId="{016CE169-A6F7-4D2E-A11D-9B10772AF2BA}" sibTransId="{3C1F5F2D-6703-4C43-A611-2B7E60D8815C}"/>
    <dgm:cxn modelId="{19AD3C49-6369-41D7-A19D-68F780E6DCD9}" srcId="{D6385C1E-1FD7-46F7-AE67-CAE97E0A05F0}" destId="{B3B70DE4-E176-4B17-8121-D9CE5327D20C}" srcOrd="2" destOrd="0" parTransId="{8D3776CC-E6D3-4A4E-82D3-01C0BEA26A44}" sibTransId="{08801BB1-DA1A-4F66-9802-48ED49B2C59C}"/>
    <dgm:cxn modelId="{9B494521-034D-4C32-ADF1-54482C204594}" type="presOf" srcId="{E0B1B44C-09BA-41C7-BC87-5180B703C02C}" destId="{3DA88E76-6980-45F1-8816-E114577B746A}" srcOrd="1" destOrd="0" presId="urn:microsoft.com/office/officeart/2005/8/layout/vList4#3"/>
    <dgm:cxn modelId="{A0B787CC-7675-4395-A478-2DE3142FD92D}" type="presOf" srcId="{3ACEDC79-3069-441D-8308-CE02EB6BB884}" destId="{3DA88E76-6980-45F1-8816-E114577B746A}" srcOrd="1" destOrd="2" presId="urn:microsoft.com/office/officeart/2005/8/layout/vList4#3"/>
    <dgm:cxn modelId="{923C26A2-71C7-43CE-BD88-B694C5B4B0C3}" type="presOf" srcId="{1DA715AE-46DE-46AD-A074-72B60EB98C38}" destId="{3DA88E76-6980-45F1-8816-E114577B746A}" srcOrd="1" destOrd="1" presId="urn:microsoft.com/office/officeart/2005/8/layout/vList4#3"/>
    <dgm:cxn modelId="{DFCA21C2-5022-469E-A33A-F5D792D185B5}" type="presOf" srcId="{EE7D75BC-B9B6-4A7E-8757-E8D86FBFC0DC}" destId="{D5D249B5-EEC7-4F8F-B1CD-E238C4E0BD9E}" srcOrd="1" destOrd="2" presId="urn:microsoft.com/office/officeart/2005/8/layout/vList4#3"/>
    <dgm:cxn modelId="{3FB2696D-E6CA-4E91-A4C5-85C4F5FE0B07}" type="presOf" srcId="{E0B1B44C-09BA-41C7-BC87-5180B703C02C}" destId="{F0A6F455-2ABA-499D-A76B-3E85852DABA8}" srcOrd="0" destOrd="0" presId="urn:microsoft.com/office/officeart/2005/8/layout/vList4#3"/>
    <dgm:cxn modelId="{4A05069D-A2CA-4C44-91FE-A2B072F536F8}" type="presOf" srcId="{B5A51FC1-C832-432A-96F3-7B8852ACED34}" destId="{CAE3B2D9-82C9-4837-BB7B-77D680BA55EA}" srcOrd="0" destOrd="2" presId="urn:microsoft.com/office/officeart/2005/8/layout/vList4#3"/>
    <dgm:cxn modelId="{82170D66-350B-4CA7-A888-92A188511042}" srcId="{D6385C1E-1FD7-46F7-AE67-CAE97E0A05F0}" destId="{764B23AC-2ED4-4174-A288-D7ADBCA6E115}" srcOrd="0" destOrd="0" parTransId="{7524E9B6-D29D-47B9-8976-1D368C403EF8}" sibTransId="{8357CF56-CE36-497E-A9F8-CD8A83B68CCE}"/>
    <dgm:cxn modelId="{6DB8E67E-B0A6-46EB-851E-2B847474039F}" srcId="{E0B1B44C-09BA-41C7-BC87-5180B703C02C}" destId="{1DA715AE-46DE-46AD-A074-72B60EB98C38}" srcOrd="0" destOrd="0" parTransId="{25788CB9-4AD7-4592-ADC8-C5B91B2830EC}" sibTransId="{6DFD7473-CEEC-4F90-BBD9-185375AA008E}"/>
    <dgm:cxn modelId="{9BA3A85C-9B55-4634-8A87-A1DAB1A1CB87}" srcId="{D6385C1E-1FD7-46F7-AE67-CAE97E0A05F0}" destId="{93E30BB3-B00F-479A-92C5-EE974690969C}" srcOrd="1" destOrd="0" parTransId="{E902F812-00E9-45EE-A671-E136CAFDC02D}" sibTransId="{D15BF3FE-5B82-41A5-AE1C-2FDC9BD6CB6E}"/>
    <dgm:cxn modelId="{C4DE1DD3-B6E8-47D7-9FA8-56064A13A770}" type="presOf" srcId="{764B23AC-2ED4-4174-A288-D7ADBCA6E115}" destId="{CAE3B2D9-82C9-4837-BB7B-77D680BA55EA}" srcOrd="0" destOrd="0" presId="urn:microsoft.com/office/officeart/2005/8/layout/vList4#3"/>
    <dgm:cxn modelId="{7D24C03E-78F5-4C13-B9F2-16C51F09F9DE}" type="presOf" srcId="{93E30BB3-B00F-479A-92C5-EE974690969C}" destId="{C122A669-E7AF-40C6-A0F9-AA37C4D47900}" srcOrd="0" destOrd="0" presId="urn:microsoft.com/office/officeart/2005/8/layout/vList4#3"/>
    <dgm:cxn modelId="{D69AC186-9A8E-46E9-BCB8-E73CA4D4406D}" type="presOf" srcId="{4DF4FD7D-2B28-4EB7-BA9D-813CCAD09638}" destId="{D5D249B5-EEC7-4F8F-B1CD-E238C4E0BD9E}" srcOrd="1" destOrd="0" presId="urn:microsoft.com/office/officeart/2005/8/layout/vList4#3"/>
    <dgm:cxn modelId="{C03C00BC-1CCF-4544-AA08-4A0FC3908A9B}" type="presOf" srcId="{5A7E6267-5E72-4B4F-B3CA-DAC8E145AAAC}" destId="{3DEDBEDD-9BC1-4D18-93DF-4E5978CEB1E7}" srcOrd="0" destOrd="1" presId="urn:microsoft.com/office/officeart/2005/8/layout/vList4#3"/>
    <dgm:cxn modelId="{DF449BF8-230E-42D0-94EF-57D40E390711}" srcId="{B3B70DE4-E176-4B17-8121-D9CE5327D20C}" destId="{32DCBFF0-109D-45E8-9111-1CE04C06594A}" srcOrd="1" destOrd="0" parTransId="{4F4FBC4A-41E8-4DCB-A147-99369D954012}" sibTransId="{5BD95E1F-14A3-4F7C-BC74-CDD9AD6CBFA5}"/>
    <dgm:cxn modelId="{958AD139-97B5-4123-A073-C3D2309DC07E}" type="presOf" srcId="{707CB5AF-0264-4E14-B936-406E0EAA85F2}" destId="{29437A92-3AD7-4972-97AE-5687C4641818}" srcOrd="1" destOrd="2" presId="urn:microsoft.com/office/officeart/2005/8/layout/vList4#3"/>
    <dgm:cxn modelId="{42A11AFB-2A63-4497-9B31-D7DC16473EFF}" type="presOf" srcId="{826C664A-D242-49EF-841E-D24569373B1D}" destId="{D5D249B5-EEC7-4F8F-B1CD-E238C4E0BD9E}" srcOrd="1" destOrd="1" presId="urn:microsoft.com/office/officeart/2005/8/layout/vList4#3"/>
    <dgm:cxn modelId="{9C26C42D-05F1-4FFE-A427-49E8FD564A9F}" srcId="{93E30BB3-B00F-479A-92C5-EE974690969C}" destId="{BA365B23-69BC-4286-A8DC-E1591E86F79D}" srcOrd="0" destOrd="0" parTransId="{87C27BD0-D164-442D-8412-75B4A957378E}" sibTransId="{622443FB-55F2-454C-A24B-39CBE87988E8}"/>
    <dgm:cxn modelId="{8BDAA7F9-2A17-4604-ACE1-217166A4129C}" type="presOf" srcId="{826C664A-D242-49EF-841E-D24569373B1D}" destId="{0CD8C6FA-E602-4FF8-918A-44DB43EFD14A}" srcOrd="0" destOrd="1" presId="urn:microsoft.com/office/officeart/2005/8/layout/vList4#3"/>
    <dgm:cxn modelId="{B52D501E-015C-49F5-BD33-03A7C4EECFF2}" type="presOf" srcId="{B3B70DE4-E176-4B17-8121-D9CE5327D20C}" destId="{29517530-F4C3-44BF-8066-0C502388FDA8}" srcOrd="1" destOrd="0" presId="urn:microsoft.com/office/officeart/2005/8/layout/vList4#3"/>
    <dgm:cxn modelId="{29B4957D-DBD8-46DA-9537-E56E3ADB8488}" type="presOf" srcId="{32DCBFF0-109D-45E8-9111-1CE04C06594A}" destId="{29517530-F4C3-44BF-8066-0C502388FDA8}" srcOrd="1" destOrd="2" presId="urn:microsoft.com/office/officeart/2005/8/layout/vList4#3"/>
    <dgm:cxn modelId="{A5725E10-8502-40B2-95CD-5FD608C6014C}" type="presParOf" srcId="{A5FDF94C-9047-4D38-A407-498C6500C1AE}" destId="{6F2BEF04-7D5E-43BF-AFF9-E433C0C19AB8}" srcOrd="0" destOrd="0" presId="urn:microsoft.com/office/officeart/2005/8/layout/vList4#3"/>
    <dgm:cxn modelId="{0AE85DB7-9E69-4EB6-99C9-579B709E29F1}" type="presParOf" srcId="{6F2BEF04-7D5E-43BF-AFF9-E433C0C19AB8}" destId="{CAE3B2D9-82C9-4837-BB7B-77D680BA55EA}" srcOrd="0" destOrd="0" presId="urn:microsoft.com/office/officeart/2005/8/layout/vList4#3"/>
    <dgm:cxn modelId="{1962B21A-4BC3-4EBF-96FC-B361D5EB4B81}" type="presParOf" srcId="{6F2BEF04-7D5E-43BF-AFF9-E433C0C19AB8}" destId="{ACB7B648-36D3-4E86-8817-59ED3CEBCAB6}" srcOrd="1" destOrd="0" presId="urn:microsoft.com/office/officeart/2005/8/layout/vList4#3"/>
    <dgm:cxn modelId="{AF6D25D4-B99D-4513-A318-54172229C096}" type="presParOf" srcId="{6F2BEF04-7D5E-43BF-AFF9-E433C0C19AB8}" destId="{B2CD9C24-BF07-4425-93E5-7CAC6579F4CB}" srcOrd="2" destOrd="0" presId="urn:microsoft.com/office/officeart/2005/8/layout/vList4#3"/>
    <dgm:cxn modelId="{1E7C8761-1053-44E8-841E-45BAD0479284}" type="presParOf" srcId="{A5FDF94C-9047-4D38-A407-498C6500C1AE}" destId="{FDA0BCC9-04B0-46E7-9E5B-6B38FAB9593A}" srcOrd="1" destOrd="0" presId="urn:microsoft.com/office/officeart/2005/8/layout/vList4#3"/>
    <dgm:cxn modelId="{20760728-CF04-40D7-A8B7-B46BB027C7B7}" type="presParOf" srcId="{A5FDF94C-9047-4D38-A407-498C6500C1AE}" destId="{A7C498C9-529A-4A40-A588-F89F01B7C866}" srcOrd="2" destOrd="0" presId="urn:microsoft.com/office/officeart/2005/8/layout/vList4#3"/>
    <dgm:cxn modelId="{EEDE0998-E7AF-4EB8-B9A3-6EE8DE4AD468}" type="presParOf" srcId="{A7C498C9-529A-4A40-A588-F89F01B7C866}" destId="{C122A669-E7AF-40C6-A0F9-AA37C4D47900}" srcOrd="0" destOrd="0" presId="urn:microsoft.com/office/officeart/2005/8/layout/vList4#3"/>
    <dgm:cxn modelId="{0B47414E-19FE-4089-85A1-1016209D2A2C}" type="presParOf" srcId="{A7C498C9-529A-4A40-A588-F89F01B7C866}" destId="{422B36B1-9B3A-4FEE-9900-2CCADBEFCC1B}" srcOrd="1" destOrd="0" presId="urn:microsoft.com/office/officeart/2005/8/layout/vList4#3"/>
    <dgm:cxn modelId="{2B73C1EC-4026-492C-970B-31DE2FBB30FE}" type="presParOf" srcId="{A7C498C9-529A-4A40-A588-F89F01B7C866}" destId="{29437A92-3AD7-4972-97AE-5687C4641818}" srcOrd="2" destOrd="0" presId="urn:microsoft.com/office/officeart/2005/8/layout/vList4#3"/>
    <dgm:cxn modelId="{5E86064C-DA4F-4B21-BE4C-A41B4507AC25}" type="presParOf" srcId="{A5FDF94C-9047-4D38-A407-498C6500C1AE}" destId="{2AD607A6-86E1-4048-B7AE-89E3C7912875}" srcOrd="3" destOrd="0" presId="urn:microsoft.com/office/officeart/2005/8/layout/vList4#3"/>
    <dgm:cxn modelId="{E28650F0-9997-4394-98F9-C6440746BB6D}" type="presParOf" srcId="{A5FDF94C-9047-4D38-A407-498C6500C1AE}" destId="{CF9380C4-78F8-4972-B671-1E3838190C89}" srcOrd="4" destOrd="0" presId="urn:microsoft.com/office/officeart/2005/8/layout/vList4#3"/>
    <dgm:cxn modelId="{5A01D795-9EF3-4DEB-ABD1-2784F4CE5D21}" type="presParOf" srcId="{CF9380C4-78F8-4972-B671-1E3838190C89}" destId="{3DEDBEDD-9BC1-4D18-93DF-4E5978CEB1E7}" srcOrd="0" destOrd="0" presId="urn:microsoft.com/office/officeart/2005/8/layout/vList4#3"/>
    <dgm:cxn modelId="{A4BEB22E-B473-4630-BDFA-075FBB7C64DB}" type="presParOf" srcId="{CF9380C4-78F8-4972-B671-1E3838190C89}" destId="{FB46AC01-6FA1-45A4-875C-66B5D8DB7A87}" srcOrd="1" destOrd="0" presId="urn:microsoft.com/office/officeart/2005/8/layout/vList4#3"/>
    <dgm:cxn modelId="{C64D0D44-8BE9-485F-8C50-0093D565691D}" type="presParOf" srcId="{CF9380C4-78F8-4972-B671-1E3838190C89}" destId="{29517530-F4C3-44BF-8066-0C502388FDA8}" srcOrd="2" destOrd="0" presId="urn:microsoft.com/office/officeart/2005/8/layout/vList4#3"/>
    <dgm:cxn modelId="{E53AB662-F092-4B16-A817-681E6522BAE8}" type="presParOf" srcId="{A5FDF94C-9047-4D38-A407-498C6500C1AE}" destId="{43FE94A4-1AF9-4797-B2FE-F8CAE41F2336}" srcOrd="5" destOrd="0" presId="urn:microsoft.com/office/officeart/2005/8/layout/vList4#3"/>
    <dgm:cxn modelId="{2290308B-5A73-4D95-89EC-8811CF31EB6A}" type="presParOf" srcId="{A5FDF94C-9047-4D38-A407-498C6500C1AE}" destId="{6179D7CC-56A8-4EC4-9AB0-FB864B7C8C9B}" srcOrd="6" destOrd="0" presId="urn:microsoft.com/office/officeart/2005/8/layout/vList4#3"/>
    <dgm:cxn modelId="{E85B34D6-91FE-45B5-A829-7F0F1769F4FF}" type="presParOf" srcId="{6179D7CC-56A8-4EC4-9AB0-FB864B7C8C9B}" destId="{F0A6F455-2ABA-499D-A76B-3E85852DABA8}" srcOrd="0" destOrd="0" presId="urn:microsoft.com/office/officeart/2005/8/layout/vList4#3"/>
    <dgm:cxn modelId="{91702B75-D33D-4EC4-9C2D-069908F22E43}" type="presParOf" srcId="{6179D7CC-56A8-4EC4-9AB0-FB864B7C8C9B}" destId="{5FC3CF19-AF9F-49E7-8C79-7BFA6C9CFF47}" srcOrd="1" destOrd="0" presId="urn:microsoft.com/office/officeart/2005/8/layout/vList4#3"/>
    <dgm:cxn modelId="{D415076A-2449-472F-8CE0-DB93B837F75C}" type="presParOf" srcId="{6179D7CC-56A8-4EC4-9AB0-FB864B7C8C9B}" destId="{3DA88E76-6980-45F1-8816-E114577B746A}" srcOrd="2" destOrd="0" presId="urn:microsoft.com/office/officeart/2005/8/layout/vList4#3"/>
    <dgm:cxn modelId="{72B88DD8-4E1E-47A0-BCA3-2E2907C1E731}" type="presParOf" srcId="{A5FDF94C-9047-4D38-A407-498C6500C1AE}" destId="{B901834E-9EC1-4BB4-8895-EA071845F85A}" srcOrd="7" destOrd="0" presId="urn:microsoft.com/office/officeart/2005/8/layout/vList4#3"/>
    <dgm:cxn modelId="{404752EB-FE5E-49BB-88AC-B855150B98F1}" type="presParOf" srcId="{A5FDF94C-9047-4D38-A407-498C6500C1AE}" destId="{F2369D83-CD53-4C6A-9A50-930CD59B116A}" srcOrd="8" destOrd="0" presId="urn:microsoft.com/office/officeart/2005/8/layout/vList4#3"/>
    <dgm:cxn modelId="{693D10C7-8EB7-4CFE-AAB0-21C2AEAB8E5C}" type="presParOf" srcId="{F2369D83-CD53-4C6A-9A50-930CD59B116A}" destId="{0CD8C6FA-E602-4FF8-918A-44DB43EFD14A}" srcOrd="0" destOrd="0" presId="urn:microsoft.com/office/officeart/2005/8/layout/vList4#3"/>
    <dgm:cxn modelId="{F37719F8-BD73-4A71-B0DE-71A4209FB0BF}" type="presParOf" srcId="{F2369D83-CD53-4C6A-9A50-930CD59B116A}" destId="{9ED507E8-D9FE-47E3-91DF-2F5414BAF635}" srcOrd="1" destOrd="0" presId="urn:microsoft.com/office/officeart/2005/8/layout/vList4#3"/>
    <dgm:cxn modelId="{5B54474C-FB03-4AE8-98E8-BEEBD58D05B3}" type="presParOf" srcId="{F2369D83-CD53-4C6A-9A50-930CD59B116A}" destId="{D5D249B5-EEC7-4F8F-B1CD-E238C4E0BD9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34F49-4431-457C-B90F-BA6EADC10C3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7E5EC9-ADE2-480F-83AE-D4B2FC571E8A}">
      <dgm:prSet phldrT="[Texto]"/>
      <dgm:spPr/>
      <dgm:t>
        <a:bodyPr/>
        <a:lstStyle/>
        <a:p>
          <a:r>
            <a:rPr lang="es-MX" dirty="0" smtClean="0"/>
            <a:t>Modelo </a:t>
          </a:r>
          <a:r>
            <a:rPr lang="es-MX" dirty="0" smtClean="0">
              <a:hlinkClick xmlns:r="http://schemas.openxmlformats.org/officeDocument/2006/relationships" r:id="rId1" action="ppaction://hlinksldjump"/>
            </a:rPr>
            <a:t>Racional</a:t>
          </a:r>
          <a:r>
            <a:rPr lang="es-MX" dirty="0" smtClean="0"/>
            <a:t> </a:t>
          </a:r>
          <a:endParaRPr lang="es-MX" dirty="0"/>
        </a:p>
      </dgm:t>
    </dgm:pt>
    <dgm:pt modelId="{F370B308-5B66-4CFA-A443-B6494E3CDCF4}" type="parTrans" cxnId="{92C959ED-3659-4345-BC54-27671ED2B3AC}">
      <dgm:prSet/>
      <dgm:spPr/>
      <dgm:t>
        <a:bodyPr/>
        <a:lstStyle/>
        <a:p>
          <a:endParaRPr lang="es-MX"/>
        </a:p>
      </dgm:t>
    </dgm:pt>
    <dgm:pt modelId="{DC7D9C58-91C6-4E6F-93F9-258314494746}" type="sibTrans" cxnId="{92C959ED-3659-4345-BC54-27671ED2B3AC}">
      <dgm:prSet/>
      <dgm:spPr/>
      <dgm:t>
        <a:bodyPr/>
        <a:lstStyle/>
        <a:p>
          <a:endParaRPr lang="es-MX"/>
        </a:p>
      </dgm:t>
    </dgm:pt>
    <dgm:pt modelId="{368241CD-150D-49D1-8EA7-A794A2A966D2}">
      <dgm:prSet phldrT="[Texto]"/>
      <dgm:spPr/>
      <dgm:t>
        <a:bodyPr/>
        <a:lstStyle/>
        <a:p>
          <a:r>
            <a:rPr lang="es-MX" dirty="0" smtClean="0">
              <a:hlinkClick xmlns:r="http://schemas.openxmlformats.org/officeDocument/2006/relationships" r:id="rId1" action="ppaction://hlinksldjump"/>
            </a:rPr>
            <a:t>Modelo no Racional </a:t>
          </a:r>
          <a:endParaRPr lang="es-MX" dirty="0"/>
        </a:p>
      </dgm:t>
    </dgm:pt>
    <dgm:pt modelId="{367DB239-46F3-4063-BFD9-725376A25168}" type="parTrans" cxnId="{9915B7E8-F983-4F49-A576-3F653A5E3E12}">
      <dgm:prSet/>
      <dgm:spPr/>
      <dgm:t>
        <a:bodyPr/>
        <a:lstStyle/>
        <a:p>
          <a:endParaRPr lang="es-MX"/>
        </a:p>
      </dgm:t>
    </dgm:pt>
    <dgm:pt modelId="{B5E75033-9E8C-44DA-BFBD-9C63D276D260}" type="sibTrans" cxnId="{9915B7E8-F983-4F49-A576-3F653A5E3E12}">
      <dgm:prSet/>
      <dgm:spPr/>
      <dgm:t>
        <a:bodyPr/>
        <a:lstStyle/>
        <a:p>
          <a:endParaRPr lang="es-MX"/>
        </a:p>
      </dgm:t>
    </dgm:pt>
    <dgm:pt modelId="{B24CB148-449A-45BA-BB32-5E37FE83AD19}" type="pres">
      <dgm:prSet presAssocID="{27834F49-4431-457C-B90F-BA6EADC10C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96FAB8-E68A-4C4E-93A7-B430BBD979D2}" type="pres">
      <dgm:prSet presAssocID="{27834F49-4431-457C-B90F-BA6EADC10C33}" presName="ribbon" presStyleLbl="node1" presStyleIdx="0" presStyleCnt="1"/>
      <dgm:spPr/>
    </dgm:pt>
    <dgm:pt modelId="{D121CA51-05EA-47B7-8B75-C854EC4A045E}" type="pres">
      <dgm:prSet presAssocID="{27834F49-4431-457C-B90F-BA6EADC10C3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F06F5F-301C-4B9B-8A7A-2948EA3798A5}" type="pres">
      <dgm:prSet presAssocID="{27834F49-4431-457C-B90F-BA6EADC10C3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C959ED-3659-4345-BC54-27671ED2B3AC}" srcId="{27834F49-4431-457C-B90F-BA6EADC10C33}" destId="{BF7E5EC9-ADE2-480F-83AE-D4B2FC571E8A}" srcOrd="0" destOrd="0" parTransId="{F370B308-5B66-4CFA-A443-B6494E3CDCF4}" sibTransId="{DC7D9C58-91C6-4E6F-93F9-258314494746}"/>
    <dgm:cxn modelId="{B65627B2-4302-43AA-A879-1880E0F446EF}" type="presOf" srcId="{BF7E5EC9-ADE2-480F-83AE-D4B2FC571E8A}" destId="{D121CA51-05EA-47B7-8B75-C854EC4A045E}" srcOrd="0" destOrd="0" presId="urn:microsoft.com/office/officeart/2005/8/layout/arrow6"/>
    <dgm:cxn modelId="{11949AFA-BFFE-4712-8A29-56B4A23FE3DC}" type="presOf" srcId="{27834F49-4431-457C-B90F-BA6EADC10C33}" destId="{B24CB148-449A-45BA-BB32-5E37FE83AD19}" srcOrd="0" destOrd="0" presId="urn:microsoft.com/office/officeart/2005/8/layout/arrow6"/>
    <dgm:cxn modelId="{9915B7E8-F983-4F49-A576-3F653A5E3E12}" srcId="{27834F49-4431-457C-B90F-BA6EADC10C33}" destId="{368241CD-150D-49D1-8EA7-A794A2A966D2}" srcOrd="1" destOrd="0" parTransId="{367DB239-46F3-4063-BFD9-725376A25168}" sibTransId="{B5E75033-9E8C-44DA-BFBD-9C63D276D260}"/>
    <dgm:cxn modelId="{9C58F8B9-0853-41B1-AECC-AC5C4BAC0810}" type="presOf" srcId="{368241CD-150D-49D1-8EA7-A794A2A966D2}" destId="{9AF06F5F-301C-4B9B-8A7A-2948EA3798A5}" srcOrd="0" destOrd="0" presId="urn:microsoft.com/office/officeart/2005/8/layout/arrow6"/>
    <dgm:cxn modelId="{636D5529-95CA-4321-A13E-FD607B4A1515}" type="presParOf" srcId="{B24CB148-449A-45BA-BB32-5E37FE83AD19}" destId="{D396FAB8-E68A-4C4E-93A7-B430BBD979D2}" srcOrd="0" destOrd="0" presId="urn:microsoft.com/office/officeart/2005/8/layout/arrow6"/>
    <dgm:cxn modelId="{96FA675C-AAB6-4A92-9EBA-0332ADEAB8D0}" type="presParOf" srcId="{B24CB148-449A-45BA-BB32-5E37FE83AD19}" destId="{D121CA51-05EA-47B7-8B75-C854EC4A045E}" srcOrd="1" destOrd="0" presId="urn:microsoft.com/office/officeart/2005/8/layout/arrow6"/>
    <dgm:cxn modelId="{A5387C83-FC91-4E0F-B067-5E35E62DE7ED}" type="presParOf" srcId="{B24CB148-449A-45BA-BB32-5E37FE83AD19}" destId="{9AF06F5F-301C-4B9B-8A7A-2948EA3798A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FAD76-62B3-48F4-92D1-CBB72F7FB88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92BBC95-B496-4E82-B161-377025F3A1CE}">
      <dgm:prSet phldrT="[Texto]"/>
      <dgm:spPr/>
      <dgm:t>
        <a:bodyPr/>
        <a:lstStyle/>
        <a:p>
          <a:r>
            <a:rPr lang="es-MX" dirty="0" smtClean="0"/>
            <a:t>Bibliografía </a:t>
          </a:r>
          <a:endParaRPr lang="es-MX" dirty="0"/>
        </a:p>
      </dgm:t>
    </dgm:pt>
    <dgm:pt modelId="{4A957766-8817-4602-8C06-D89A6CF5D0D9}" type="parTrans" cxnId="{6E2E6E1B-C966-480D-80E6-E31BD440FCDA}">
      <dgm:prSet/>
      <dgm:spPr/>
      <dgm:t>
        <a:bodyPr/>
        <a:lstStyle/>
        <a:p>
          <a:endParaRPr lang="es-MX"/>
        </a:p>
      </dgm:t>
    </dgm:pt>
    <dgm:pt modelId="{E4BD8DB8-DDB8-448A-869A-9613BFFA1EBD}" type="sibTrans" cxnId="{6E2E6E1B-C966-480D-80E6-E31BD440FCDA}">
      <dgm:prSet/>
      <dgm:spPr/>
      <dgm:t>
        <a:bodyPr/>
        <a:lstStyle/>
        <a:p>
          <a:endParaRPr lang="es-MX"/>
        </a:p>
      </dgm:t>
    </dgm:pt>
    <dgm:pt modelId="{0BC8175C-F7D6-4E7B-AF3A-7F2BF56522F7}" type="pres">
      <dgm:prSet presAssocID="{98AFAD76-62B3-48F4-92D1-CBB72F7FB887}" presName="Name0" presStyleCnt="0">
        <dgm:presLayoutVars>
          <dgm:dir/>
          <dgm:animLvl val="lvl"/>
          <dgm:resizeHandles val="exact"/>
        </dgm:presLayoutVars>
      </dgm:prSet>
      <dgm:spPr/>
    </dgm:pt>
    <dgm:pt modelId="{79333267-BDAC-4BA8-AC9E-8416CD1BB4B2}" type="pres">
      <dgm:prSet presAssocID="{98AFAD76-62B3-48F4-92D1-CBB72F7FB887}" presName="dummy" presStyleCnt="0"/>
      <dgm:spPr/>
    </dgm:pt>
    <dgm:pt modelId="{2057FEFB-0362-449A-A2A5-9ABAB1C121B0}" type="pres">
      <dgm:prSet presAssocID="{98AFAD76-62B3-48F4-92D1-CBB72F7FB887}" presName="linH" presStyleCnt="0"/>
      <dgm:spPr/>
    </dgm:pt>
    <dgm:pt modelId="{78977BDB-35F7-4F94-BDE6-880F9F24D584}" type="pres">
      <dgm:prSet presAssocID="{98AFAD76-62B3-48F4-92D1-CBB72F7FB887}" presName="padding1" presStyleCnt="0"/>
      <dgm:spPr/>
    </dgm:pt>
    <dgm:pt modelId="{E0535E95-35D3-4534-8951-18F4394299BF}" type="pres">
      <dgm:prSet presAssocID="{592BBC95-B496-4E82-B161-377025F3A1CE}" presName="linV" presStyleCnt="0"/>
      <dgm:spPr/>
    </dgm:pt>
    <dgm:pt modelId="{2D77C106-54B3-41C8-B52D-6E7736755AFF}" type="pres">
      <dgm:prSet presAssocID="{592BBC95-B496-4E82-B161-377025F3A1CE}" presName="spVertical1" presStyleCnt="0"/>
      <dgm:spPr/>
    </dgm:pt>
    <dgm:pt modelId="{8B72AAFE-C460-47F4-9A98-7A06D7F3D3F7}" type="pres">
      <dgm:prSet presAssocID="{592BBC95-B496-4E82-B161-377025F3A1C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80905E-FFD0-4681-A49B-4C5FF52CD6BB}" type="pres">
      <dgm:prSet presAssocID="{592BBC95-B496-4E82-B161-377025F3A1CE}" presName="spVertical2" presStyleCnt="0"/>
      <dgm:spPr/>
    </dgm:pt>
    <dgm:pt modelId="{EF690E22-E66E-4DF0-AA93-B3F34539BBB0}" type="pres">
      <dgm:prSet presAssocID="{592BBC95-B496-4E82-B161-377025F3A1CE}" presName="spVertical3" presStyleCnt="0"/>
      <dgm:spPr/>
    </dgm:pt>
    <dgm:pt modelId="{E6BFE39E-C2D3-41A6-975F-29F40092275B}" type="pres">
      <dgm:prSet presAssocID="{98AFAD76-62B3-48F4-92D1-CBB72F7FB887}" presName="padding2" presStyleCnt="0"/>
      <dgm:spPr/>
    </dgm:pt>
    <dgm:pt modelId="{BBB1BBA3-9338-4D2E-BA2E-5CA78D502FF6}" type="pres">
      <dgm:prSet presAssocID="{98AFAD76-62B3-48F4-92D1-CBB72F7FB887}" presName="negArrow" presStyleCnt="0"/>
      <dgm:spPr/>
    </dgm:pt>
    <dgm:pt modelId="{46961CC0-29DC-4FB4-BF65-8748AE649C8A}" type="pres">
      <dgm:prSet presAssocID="{98AFAD76-62B3-48F4-92D1-CBB72F7FB887}" presName="backgroundArrow" presStyleLbl="node1" presStyleIdx="0" presStyleCnt="1" custLinFactNeighborX="73764" custLinFactNeighborY="-79644"/>
      <dgm:spPr/>
    </dgm:pt>
  </dgm:ptLst>
  <dgm:cxnLst>
    <dgm:cxn modelId="{6F179B84-1FC1-4182-89DA-8BD58D6F1F27}" type="presOf" srcId="{98AFAD76-62B3-48F4-92D1-CBB72F7FB887}" destId="{0BC8175C-F7D6-4E7B-AF3A-7F2BF56522F7}" srcOrd="0" destOrd="0" presId="urn:microsoft.com/office/officeart/2005/8/layout/hProcess3"/>
    <dgm:cxn modelId="{756FEA0D-BB00-453F-82FA-312C280E38EB}" type="presOf" srcId="{592BBC95-B496-4E82-B161-377025F3A1CE}" destId="{8B72AAFE-C460-47F4-9A98-7A06D7F3D3F7}" srcOrd="0" destOrd="0" presId="urn:microsoft.com/office/officeart/2005/8/layout/hProcess3"/>
    <dgm:cxn modelId="{6E2E6E1B-C966-480D-80E6-E31BD440FCDA}" srcId="{98AFAD76-62B3-48F4-92D1-CBB72F7FB887}" destId="{592BBC95-B496-4E82-B161-377025F3A1CE}" srcOrd="0" destOrd="0" parTransId="{4A957766-8817-4602-8C06-D89A6CF5D0D9}" sibTransId="{E4BD8DB8-DDB8-448A-869A-9613BFFA1EBD}"/>
    <dgm:cxn modelId="{F199B0FC-BD0B-4F69-A287-902CEEA10C60}" type="presParOf" srcId="{0BC8175C-F7D6-4E7B-AF3A-7F2BF56522F7}" destId="{79333267-BDAC-4BA8-AC9E-8416CD1BB4B2}" srcOrd="0" destOrd="0" presId="urn:microsoft.com/office/officeart/2005/8/layout/hProcess3"/>
    <dgm:cxn modelId="{69C91479-83D4-4F11-9742-73F37596844E}" type="presParOf" srcId="{0BC8175C-F7D6-4E7B-AF3A-7F2BF56522F7}" destId="{2057FEFB-0362-449A-A2A5-9ABAB1C121B0}" srcOrd="1" destOrd="0" presId="urn:microsoft.com/office/officeart/2005/8/layout/hProcess3"/>
    <dgm:cxn modelId="{E375D459-CA50-40E3-970A-4E4ED4B577BA}" type="presParOf" srcId="{2057FEFB-0362-449A-A2A5-9ABAB1C121B0}" destId="{78977BDB-35F7-4F94-BDE6-880F9F24D584}" srcOrd="0" destOrd="0" presId="urn:microsoft.com/office/officeart/2005/8/layout/hProcess3"/>
    <dgm:cxn modelId="{6A18E712-5293-4ABF-93B5-D4D3E8BF24FA}" type="presParOf" srcId="{2057FEFB-0362-449A-A2A5-9ABAB1C121B0}" destId="{E0535E95-35D3-4534-8951-18F4394299BF}" srcOrd="1" destOrd="0" presId="urn:microsoft.com/office/officeart/2005/8/layout/hProcess3"/>
    <dgm:cxn modelId="{1DEFD147-EE4D-4A15-AD35-A62FC9EF67F9}" type="presParOf" srcId="{E0535E95-35D3-4534-8951-18F4394299BF}" destId="{2D77C106-54B3-41C8-B52D-6E7736755AFF}" srcOrd="0" destOrd="0" presId="urn:microsoft.com/office/officeart/2005/8/layout/hProcess3"/>
    <dgm:cxn modelId="{D328114C-74A7-4742-A10B-939EE3E6FC00}" type="presParOf" srcId="{E0535E95-35D3-4534-8951-18F4394299BF}" destId="{8B72AAFE-C460-47F4-9A98-7A06D7F3D3F7}" srcOrd="1" destOrd="0" presId="urn:microsoft.com/office/officeart/2005/8/layout/hProcess3"/>
    <dgm:cxn modelId="{92B93499-EC7F-4539-BF0E-1E39F329CAEE}" type="presParOf" srcId="{E0535E95-35D3-4534-8951-18F4394299BF}" destId="{AA80905E-FFD0-4681-A49B-4C5FF52CD6BB}" srcOrd="2" destOrd="0" presId="urn:microsoft.com/office/officeart/2005/8/layout/hProcess3"/>
    <dgm:cxn modelId="{E02AE546-40C0-4EB2-A0CB-43254740CF16}" type="presParOf" srcId="{E0535E95-35D3-4534-8951-18F4394299BF}" destId="{EF690E22-E66E-4DF0-AA93-B3F34539BBB0}" srcOrd="3" destOrd="0" presId="urn:microsoft.com/office/officeart/2005/8/layout/hProcess3"/>
    <dgm:cxn modelId="{148BE3E8-A481-43DC-AFE6-AB723BA3695C}" type="presParOf" srcId="{2057FEFB-0362-449A-A2A5-9ABAB1C121B0}" destId="{E6BFE39E-C2D3-41A6-975F-29F40092275B}" srcOrd="2" destOrd="0" presId="urn:microsoft.com/office/officeart/2005/8/layout/hProcess3"/>
    <dgm:cxn modelId="{6555A53F-B296-4763-B478-2DA03B681B75}" type="presParOf" srcId="{2057FEFB-0362-449A-A2A5-9ABAB1C121B0}" destId="{BBB1BBA3-9338-4D2E-BA2E-5CA78D502FF6}" srcOrd="3" destOrd="0" presId="urn:microsoft.com/office/officeart/2005/8/layout/hProcess3"/>
    <dgm:cxn modelId="{096C2908-B35B-46D9-B982-39D4B1BFCDA0}" type="presParOf" srcId="{2057FEFB-0362-449A-A2A5-9ABAB1C121B0}" destId="{46961CC0-29DC-4FB4-BF65-8748AE649C8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50998-5A67-4FCB-80F2-AF4D9F915AB6}" type="doc">
      <dgm:prSet loTypeId="urn:microsoft.com/office/officeart/2005/8/layout/vList4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8C0D477-7A97-47A4-96F8-994EECE74EA9}">
      <dgm:prSet phldrT="[Texto]"/>
      <dgm:spPr/>
      <dgm:t>
        <a:bodyPr/>
        <a:lstStyle/>
        <a:p>
          <a:r>
            <a:rPr lang="es-MX" dirty="0" smtClean="0"/>
            <a:t>Fue pionero en investigación sobre como deben tomarse decisiones en organizaciones económicas complejas (empresas publicas, internacionales, etc.) </a:t>
          </a:r>
          <a:endParaRPr lang="es-MX" dirty="0"/>
        </a:p>
      </dgm:t>
    </dgm:pt>
    <dgm:pt modelId="{5C4BB189-5541-4F68-9851-45E609A11CC3}" type="parTrans" cxnId="{C54D2FA3-924B-4B00-86F3-1BBDB5EC54E9}">
      <dgm:prSet/>
      <dgm:spPr/>
      <dgm:t>
        <a:bodyPr/>
        <a:lstStyle/>
        <a:p>
          <a:endParaRPr lang="es-MX"/>
        </a:p>
      </dgm:t>
    </dgm:pt>
    <dgm:pt modelId="{C32093EA-69FE-41F9-9C76-340FC757D8ED}" type="sibTrans" cxnId="{C54D2FA3-924B-4B00-86F3-1BBDB5EC54E9}">
      <dgm:prSet/>
      <dgm:spPr/>
      <dgm:t>
        <a:bodyPr/>
        <a:lstStyle/>
        <a:p>
          <a:endParaRPr lang="es-MX"/>
        </a:p>
      </dgm:t>
    </dgm:pt>
    <dgm:pt modelId="{D6A0F852-764B-42C6-B184-4D3C121CD637}">
      <dgm:prSet/>
      <dgm:spPr/>
      <dgm:t>
        <a:bodyPr/>
        <a:lstStyle/>
        <a:p>
          <a:r>
            <a:rPr lang="es-MX" dirty="0" smtClean="0"/>
            <a:t>Su obra más celebrada es Administrative Behavior : A Study of Decisions-Making Processes  in Administrative Organization (1947)</a:t>
          </a:r>
        </a:p>
      </dgm:t>
    </dgm:pt>
    <dgm:pt modelId="{2E133E56-AF30-4D2E-9BBD-6B5F5812BAAF}" type="parTrans" cxnId="{C7AE6BD4-C158-4E70-8CE2-32604280FAF8}">
      <dgm:prSet/>
      <dgm:spPr/>
      <dgm:t>
        <a:bodyPr/>
        <a:lstStyle/>
        <a:p>
          <a:endParaRPr lang="es-MX"/>
        </a:p>
      </dgm:t>
    </dgm:pt>
    <dgm:pt modelId="{020BED7B-6797-45B8-ABEE-5A998493DBB4}" type="sibTrans" cxnId="{C7AE6BD4-C158-4E70-8CE2-32604280FAF8}">
      <dgm:prSet/>
      <dgm:spPr/>
      <dgm:t>
        <a:bodyPr/>
        <a:lstStyle/>
        <a:p>
          <a:endParaRPr lang="es-MX"/>
        </a:p>
      </dgm:t>
    </dgm:pt>
    <dgm:pt modelId="{D4BC11A0-C57A-4C17-993B-6676C6A656EF}" type="pres">
      <dgm:prSet presAssocID="{62450998-5A67-4FCB-80F2-AF4D9F915A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876FD68-2979-4722-ACBE-9DDE495DF542}" type="pres">
      <dgm:prSet presAssocID="{E8C0D477-7A97-47A4-96F8-994EECE74EA9}" presName="comp" presStyleCnt="0"/>
      <dgm:spPr/>
    </dgm:pt>
    <dgm:pt modelId="{7F0EDF40-470A-4815-BB39-CFAD860BBADA}" type="pres">
      <dgm:prSet presAssocID="{E8C0D477-7A97-47A4-96F8-994EECE74EA9}" presName="box" presStyleLbl="node1" presStyleIdx="0" presStyleCnt="2"/>
      <dgm:spPr/>
      <dgm:t>
        <a:bodyPr/>
        <a:lstStyle/>
        <a:p>
          <a:endParaRPr lang="es-MX"/>
        </a:p>
      </dgm:t>
    </dgm:pt>
    <dgm:pt modelId="{154DC3E4-C947-444E-8309-9F0371D77FDD}" type="pres">
      <dgm:prSet presAssocID="{E8C0D477-7A97-47A4-96F8-994EECE74EA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A0B8078-7FFE-4934-8013-66BF586CF806}" type="pres">
      <dgm:prSet presAssocID="{E8C0D477-7A97-47A4-96F8-994EECE74EA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E57DD0-6443-449A-A852-2EF6193D17E2}" type="pres">
      <dgm:prSet presAssocID="{C32093EA-69FE-41F9-9C76-340FC757D8ED}" presName="spacer" presStyleCnt="0"/>
      <dgm:spPr/>
    </dgm:pt>
    <dgm:pt modelId="{85589939-352E-4554-9EE6-1EB6E937C878}" type="pres">
      <dgm:prSet presAssocID="{D6A0F852-764B-42C6-B184-4D3C121CD637}" presName="comp" presStyleCnt="0"/>
      <dgm:spPr/>
    </dgm:pt>
    <dgm:pt modelId="{B9DD226A-07B8-4E34-BACB-2A6C91F6DEAC}" type="pres">
      <dgm:prSet presAssocID="{D6A0F852-764B-42C6-B184-4D3C121CD637}" presName="box" presStyleLbl="node1" presStyleIdx="1" presStyleCnt="2"/>
      <dgm:spPr/>
      <dgm:t>
        <a:bodyPr/>
        <a:lstStyle/>
        <a:p>
          <a:endParaRPr lang="es-MX"/>
        </a:p>
      </dgm:t>
    </dgm:pt>
    <dgm:pt modelId="{36D604D3-FF0F-4447-BFD2-8D925F6435AC}" type="pres">
      <dgm:prSet presAssocID="{D6A0F852-764B-42C6-B184-4D3C121CD63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7BB9577-B27D-4FF8-9D84-17DB74EDF66D}" type="pres">
      <dgm:prSet presAssocID="{D6A0F852-764B-42C6-B184-4D3C121CD63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AE6BD4-C158-4E70-8CE2-32604280FAF8}" srcId="{62450998-5A67-4FCB-80F2-AF4D9F915AB6}" destId="{D6A0F852-764B-42C6-B184-4D3C121CD637}" srcOrd="1" destOrd="0" parTransId="{2E133E56-AF30-4D2E-9BBD-6B5F5812BAAF}" sibTransId="{020BED7B-6797-45B8-ABEE-5A998493DBB4}"/>
    <dgm:cxn modelId="{73C43728-6E6A-4223-B430-D2F838FFE4C4}" type="presOf" srcId="{E8C0D477-7A97-47A4-96F8-994EECE74EA9}" destId="{7F0EDF40-470A-4815-BB39-CFAD860BBADA}" srcOrd="0" destOrd="0" presId="urn:microsoft.com/office/officeart/2005/8/layout/vList4#1"/>
    <dgm:cxn modelId="{678CFD60-EBC7-4F87-9685-050CD9E9EE4F}" type="presOf" srcId="{D6A0F852-764B-42C6-B184-4D3C121CD637}" destId="{B9DD226A-07B8-4E34-BACB-2A6C91F6DEAC}" srcOrd="0" destOrd="0" presId="urn:microsoft.com/office/officeart/2005/8/layout/vList4#1"/>
    <dgm:cxn modelId="{08C97570-A33B-4B9F-A495-5A35BE0C39D9}" type="presOf" srcId="{62450998-5A67-4FCB-80F2-AF4D9F915AB6}" destId="{D4BC11A0-C57A-4C17-993B-6676C6A656EF}" srcOrd="0" destOrd="0" presId="urn:microsoft.com/office/officeart/2005/8/layout/vList4#1"/>
    <dgm:cxn modelId="{ED498EC1-EF2F-4106-832C-9DC619488662}" type="presOf" srcId="{D6A0F852-764B-42C6-B184-4D3C121CD637}" destId="{A7BB9577-B27D-4FF8-9D84-17DB74EDF66D}" srcOrd="1" destOrd="0" presId="urn:microsoft.com/office/officeart/2005/8/layout/vList4#1"/>
    <dgm:cxn modelId="{03A2628A-940C-4FF9-9739-6945E2290A39}" type="presOf" srcId="{E8C0D477-7A97-47A4-96F8-994EECE74EA9}" destId="{FA0B8078-7FFE-4934-8013-66BF586CF806}" srcOrd="1" destOrd="0" presId="urn:microsoft.com/office/officeart/2005/8/layout/vList4#1"/>
    <dgm:cxn modelId="{C54D2FA3-924B-4B00-86F3-1BBDB5EC54E9}" srcId="{62450998-5A67-4FCB-80F2-AF4D9F915AB6}" destId="{E8C0D477-7A97-47A4-96F8-994EECE74EA9}" srcOrd="0" destOrd="0" parTransId="{5C4BB189-5541-4F68-9851-45E609A11CC3}" sibTransId="{C32093EA-69FE-41F9-9C76-340FC757D8ED}"/>
    <dgm:cxn modelId="{3A589A2D-CC5D-4E57-A419-13AD78CA956F}" type="presParOf" srcId="{D4BC11A0-C57A-4C17-993B-6676C6A656EF}" destId="{6876FD68-2979-4722-ACBE-9DDE495DF542}" srcOrd="0" destOrd="0" presId="urn:microsoft.com/office/officeart/2005/8/layout/vList4#1"/>
    <dgm:cxn modelId="{ED815189-2150-4CBA-86F8-85322111CDE9}" type="presParOf" srcId="{6876FD68-2979-4722-ACBE-9DDE495DF542}" destId="{7F0EDF40-470A-4815-BB39-CFAD860BBADA}" srcOrd="0" destOrd="0" presId="urn:microsoft.com/office/officeart/2005/8/layout/vList4#1"/>
    <dgm:cxn modelId="{1791AB2D-C00B-45E3-B333-F023E44F157A}" type="presParOf" srcId="{6876FD68-2979-4722-ACBE-9DDE495DF542}" destId="{154DC3E4-C947-444E-8309-9F0371D77FDD}" srcOrd="1" destOrd="0" presId="urn:microsoft.com/office/officeart/2005/8/layout/vList4#1"/>
    <dgm:cxn modelId="{DE1D9E7C-EBE8-491B-8FF5-B885BEABA2E3}" type="presParOf" srcId="{6876FD68-2979-4722-ACBE-9DDE495DF542}" destId="{FA0B8078-7FFE-4934-8013-66BF586CF806}" srcOrd="2" destOrd="0" presId="urn:microsoft.com/office/officeart/2005/8/layout/vList4#1"/>
    <dgm:cxn modelId="{31CAB989-9041-494F-B265-8925C977AF09}" type="presParOf" srcId="{D4BC11A0-C57A-4C17-993B-6676C6A656EF}" destId="{28E57DD0-6443-449A-A852-2EF6193D17E2}" srcOrd="1" destOrd="0" presId="urn:microsoft.com/office/officeart/2005/8/layout/vList4#1"/>
    <dgm:cxn modelId="{C6F9F48D-EAFB-4F31-897A-1FA2897EC5BA}" type="presParOf" srcId="{D4BC11A0-C57A-4C17-993B-6676C6A656EF}" destId="{85589939-352E-4554-9EE6-1EB6E937C878}" srcOrd="2" destOrd="0" presId="urn:microsoft.com/office/officeart/2005/8/layout/vList4#1"/>
    <dgm:cxn modelId="{3C1A55FE-082A-40BA-8612-2A4DA22318D7}" type="presParOf" srcId="{85589939-352E-4554-9EE6-1EB6E937C878}" destId="{B9DD226A-07B8-4E34-BACB-2A6C91F6DEAC}" srcOrd="0" destOrd="0" presId="urn:microsoft.com/office/officeart/2005/8/layout/vList4#1"/>
    <dgm:cxn modelId="{5B895114-4F10-49E2-91AA-9EE4B7CCC0B7}" type="presParOf" srcId="{85589939-352E-4554-9EE6-1EB6E937C878}" destId="{36D604D3-FF0F-4447-BFD2-8D925F6435AC}" srcOrd="1" destOrd="0" presId="urn:microsoft.com/office/officeart/2005/8/layout/vList4#1"/>
    <dgm:cxn modelId="{69244609-75F4-4385-A7BD-2CB17B8A722B}" type="presParOf" srcId="{85589939-352E-4554-9EE6-1EB6E937C878}" destId="{A7BB9577-B27D-4FF8-9D84-17DB74EDF66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6D912-C6DB-4152-AF77-4CA0C257287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D97721-AFD1-45CB-AC9F-A00C7AFEC4D2}">
      <dgm:prSet phldrT="[Texto]"/>
      <dgm:spPr/>
      <dgm:t>
        <a:bodyPr/>
        <a:lstStyle/>
        <a:p>
          <a:r>
            <a:rPr lang="es-MX" dirty="0" smtClean="0"/>
            <a:t>Planear</a:t>
          </a:r>
          <a:endParaRPr lang="es-MX" dirty="0"/>
        </a:p>
      </dgm:t>
    </dgm:pt>
    <dgm:pt modelId="{7E51E381-69B1-46B7-8D58-33101A9FA59D}" type="parTrans" cxnId="{4FCF8CA2-5D9F-4F7B-A7F8-F69C8BB30119}">
      <dgm:prSet/>
      <dgm:spPr/>
      <dgm:t>
        <a:bodyPr/>
        <a:lstStyle/>
        <a:p>
          <a:endParaRPr lang="es-MX"/>
        </a:p>
      </dgm:t>
    </dgm:pt>
    <dgm:pt modelId="{E28FCC8B-2A41-474B-A6E6-5E3A15EC328D}" type="sibTrans" cxnId="{4FCF8CA2-5D9F-4F7B-A7F8-F69C8BB30119}">
      <dgm:prSet/>
      <dgm:spPr/>
      <dgm:t>
        <a:bodyPr/>
        <a:lstStyle/>
        <a:p>
          <a:endParaRPr lang="es-MX"/>
        </a:p>
      </dgm:t>
    </dgm:pt>
    <dgm:pt modelId="{46FEC823-2D9F-44CB-A1AE-B7C700D76164}">
      <dgm:prSet phldrT="[Texto]"/>
      <dgm:spPr/>
      <dgm:t>
        <a:bodyPr/>
        <a:lstStyle/>
        <a:p>
          <a:r>
            <a:rPr lang="es-MX" dirty="0" smtClean="0"/>
            <a:t>Organizar</a:t>
          </a:r>
          <a:endParaRPr lang="es-MX" dirty="0"/>
        </a:p>
      </dgm:t>
    </dgm:pt>
    <dgm:pt modelId="{AD9A0FC3-02C1-4262-A246-4DA4A8E4BC92}" type="parTrans" cxnId="{F544C38C-B463-4D06-990B-B5A143A0C57C}">
      <dgm:prSet/>
      <dgm:spPr/>
      <dgm:t>
        <a:bodyPr/>
        <a:lstStyle/>
        <a:p>
          <a:endParaRPr lang="es-MX"/>
        </a:p>
      </dgm:t>
    </dgm:pt>
    <dgm:pt modelId="{C83500CE-F052-4C94-A3BF-29EA705D464B}" type="sibTrans" cxnId="{F544C38C-B463-4D06-990B-B5A143A0C57C}">
      <dgm:prSet/>
      <dgm:spPr/>
      <dgm:t>
        <a:bodyPr/>
        <a:lstStyle/>
        <a:p>
          <a:endParaRPr lang="es-MX"/>
        </a:p>
      </dgm:t>
    </dgm:pt>
    <dgm:pt modelId="{A4063A96-6A73-4FCE-A275-90266EC8363E}">
      <dgm:prSet phldrT="[Texto]"/>
      <dgm:spPr/>
      <dgm:t>
        <a:bodyPr/>
        <a:lstStyle/>
        <a:p>
          <a:r>
            <a:rPr lang="es-MX" dirty="0" smtClean="0"/>
            <a:t>Conducir</a:t>
          </a:r>
          <a:endParaRPr lang="es-MX" dirty="0"/>
        </a:p>
      </dgm:t>
    </dgm:pt>
    <dgm:pt modelId="{8AF5FB76-BEEB-4745-A30C-8812352684CD}" type="parTrans" cxnId="{631E68CD-BF2A-48C5-B5EA-25FF9C8AB1B2}">
      <dgm:prSet/>
      <dgm:spPr/>
      <dgm:t>
        <a:bodyPr/>
        <a:lstStyle/>
        <a:p>
          <a:endParaRPr lang="es-MX"/>
        </a:p>
      </dgm:t>
    </dgm:pt>
    <dgm:pt modelId="{3FE5AC2E-4B90-4174-8DEF-EF79991989DD}" type="sibTrans" cxnId="{631E68CD-BF2A-48C5-B5EA-25FF9C8AB1B2}">
      <dgm:prSet/>
      <dgm:spPr/>
      <dgm:t>
        <a:bodyPr/>
        <a:lstStyle/>
        <a:p>
          <a:endParaRPr lang="es-MX"/>
        </a:p>
      </dgm:t>
    </dgm:pt>
    <dgm:pt modelId="{EEFADC68-E4D5-415B-A6A1-51F8B6727516}">
      <dgm:prSet phldrT="[Texto]"/>
      <dgm:spPr/>
      <dgm:t>
        <a:bodyPr/>
        <a:lstStyle/>
        <a:p>
          <a:r>
            <a:rPr lang="es-MX" dirty="0" smtClean="0"/>
            <a:t>Controlar</a:t>
          </a:r>
          <a:endParaRPr lang="es-MX" dirty="0"/>
        </a:p>
      </dgm:t>
    </dgm:pt>
    <dgm:pt modelId="{89F0BEF1-0089-4A63-B47B-08EC8E1FD2F0}" type="parTrans" cxnId="{FAB68494-4D69-4E00-B318-F058784BAEBE}">
      <dgm:prSet/>
      <dgm:spPr/>
      <dgm:t>
        <a:bodyPr/>
        <a:lstStyle/>
        <a:p>
          <a:endParaRPr lang="es-MX"/>
        </a:p>
      </dgm:t>
    </dgm:pt>
    <dgm:pt modelId="{FC6332BC-15FD-41FA-8EF0-13B11756FD3D}" type="sibTrans" cxnId="{FAB68494-4D69-4E00-B318-F058784BAEBE}">
      <dgm:prSet/>
      <dgm:spPr/>
      <dgm:t>
        <a:bodyPr/>
        <a:lstStyle/>
        <a:p>
          <a:endParaRPr lang="es-MX"/>
        </a:p>
      </dgm:t>
    </dgm:pt>
    <dgm:pt modelId="{599F5D1F-91E7-4AA9-B896-F736A5AB8D0A}" type="pres">
      <dgm:prSet presAssocID="{0B26D912-C6DB-4152-AF77-4CA0C25728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32DA0DB-6079-4478-9F58-8AC741DFD03F}" type="pres">
      <dgm:prSet presAssocID="{0B26D912-C6DB-4152-AF77-4CA0C2572871}" presName="diamond" presStyleLbl="bgShp" presStyleIdx="0" presStyleCnt="1"/>
      <dgm:spPr/>
    </dgm:pt>
    <dgm:pt modelId="{EE8EC6CE-D1FE-4173-8BC0-B9C49DA0F759}" type="pres">
      <dgm:prSet presAssocID="{0B26D912-C6DB-4152-AF77-4CA0C2572871}" presName="quad1" presStyleLbl="node1" presStyleIdx="0" presStyleCnt="4" custScaleX="250588" custLinFactX="-26932" custLinFactNeighborX="-100000" custLinFactNeighborY="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268B5-8353-484D-83D3-33B4A075C3CC}" type="pres">
      <dgm:prSet presAssocID="{0B26D912-C6DB-4152-AF77-4CA0C2572871}" presName="quad2" presStyleLbl="node1" presStyleIdx="1" presStyleCnt="4" custScaleX="242279" custLinFactNeighborX="52842" custLinFactNeighborY="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7173A3-35E9-4C37-B240-7C2976127D62}" type="pres">
      <dgm:prSet presAssocID="{0B26D912-C6DB-4152-AF77-4CA0C2572871}" presName="quad3" presStyleLbl="node1" presStyleIdx="2" presStyleCnt="4" custScaleX="248914" custLinFactX="-1626" custLinFactNeighborX="-100000" custLinFactNeighborY="-8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CB5DCE-03E3-4915-A683-4C3D4B4074D4}" type="pres">
      <dgm:prSet presAssocID="{0B26D912-C6DB-4152-AF77-4CA0C2572871}" presName="quad4" presStyleLbl="node1" presStyleIdx="3" presStyleCnt="4" custScaleX="237890" custLinFactNeighborX="56835" custLinFactNeighborY="-2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1E68CD-BF2A-48C5-B5EA-25FF9C8AB1B2}" srcId="{0B26D912-C6DB-4152-AF77-4CA0C2572871}" destId="{A4063A96-6A73-4FCE-A275-90266EC8363E}" srcOrd="2" destOrd="0" parTransId="{8AF5FB76-BEEB-4745-A30C-8812352684CD}" sibTransId="{3FE5AC2E-4B90-4174-8DEF-EF79991989DD}"/>
    <dgm:cxn modelId="{3CD0AE30-D600-412C-B621-D9C8D51CCF20}" type="presOf" srcId="{4DD97721-AFD1-45CB-AC9F-A00C7AFEC4D2}" destId="{EE8EC6CE-D1FE-4173-8BC0-B9C49DA0F759}" srcOrd="0" destOrd="0" presId="urn:microsoft.com/office/officeart/2005/8/layout/matrix3"/>
    <dgm:cxn modelId="{4FCF8CA2-5D9F-4F7B-A7F8-F69C8BB30119}" srcId="{0B26D912-C6DB-4152-AF77-4CA0C2572871}" destId="{4DD97721-AFD1-45CB-AC9F-A00C7AFEC4D2}" srcOrd="0" destOrd="0" parTransId="{7E51E381-69B1-46B7-8D58-33101A9FA59D}" sibTransId="{E28FCC8B-2A41-474B-A6E6-5E3A15EC328D}"/>
    <dgm:cxn modelId="{058CB6FC-0CB6-41D3-90AD-F9712AB7764E}" type="presOf" srcId="{EEFADC68-E4D5-415B-A6A1-51F8B6727516}" destId="{51CB5DCE-03E3-4915-A683-4C3D4B4074D4}" srcOrd="0" destOrd="0" presId="urn:microsoft.com/office/officeart/2005/8/layout/matrix3"/>
    <dgm:cxn modelId="{28538DE0-65A6-4354-A11F-FC53A4196113}" type="presOf" srcId="{46FEC823-2D9F-44CB-A1AE-B7C700D76164}" destId="{0F0268B5-8353-484D-83D3-33B4A075C3CC}" srcOrd="0" destOrd="0" presId="urn:microsoft.com/office/officeart/2005/8/layout/matrix3"/>
    <dgm:cxn modelId="{FAB68494-4D69-4E00-B318-F058784BAEBE}" srcId="{0B26D912-C6DB-4152-AF77-4CA0C2572871}" destId="{EEFADC68-E4D5-415B-A6A1-51F8B6727516}" srcOrd="3" destOrd="0" parTransId="{89F0BEF1-0089-4A63-B47B-08EC8E1FD2F0}" sibTransId="{FC6332BC-15FD-41FA-8EF0-13B11756FD3D}"/>
    <dgm:cxn modelId="{9B410530-B3B2-4ADA-9EB1-32D9964DA9B7}" type="presOf" srcId="{0B26D912-C6DB-4152-AF77-4CA0C2572871}" destId="{599F5D1F-91E7-4AA9-B896-F736A5AB8D0A}" srcOrd="0" destOrd="0" presId="urn:microsoft.com/office/officeart/2005/8/layout/matrix3"/>
    <dgm:cxn modelId="{F544C38C-B463-4D06-990B-B5A143A0C57C}" srcId="{0B26D912-C6DB-4152-AF77-4CA0C2572871}" destId="{46FEC823-2D9F-44CB-A1AE-B7C700D76164}" srcOrd="1" destOrd="0" parTransId="{AD9A0FC3-02C1-4262-A246-4DA4A8E4BC92}" sibTransId="{C83500CE-F052-4C94-A3BF-29EA705D464B}"/>
    <dgm:cxn modelId="{642D27A8-7D4B-4916-88AD-0F45DED3974D}" type="presOf" srcId="{A4063A96-6A73-4FCE-A275-90266EC8363E}" destId="{807173A3-35E9-4C37-B240-7C2976127D62}" srcOrd="0" destOrd="0" presId="urn:microsoft.com/office/officeart/2005/8/layout/matrix3"/>
    <dgm:cxn modelId="{53EE75ED-5163-4075-A6D1-F21A5A55E4E4}" type="presParOf" srcId="{599F5D1F-91E7-4AA9-B896-F736A5AB8D0A}" destId="{932DA0DB-6079-4478-9F58-8AC741DFD03F}" srcOrd="0" destOrd="0" presId="urn:microsoft.com/office/officeart/2005/8/layout/matrix3"/>
    <dgm:cxn modelId="{04F7CAC8-32F5-4D30-9D32-A7D2202F0CAB}" type="presParOf" srcId="{599F5D1F-91E7-4AA9-B896-F736A5AB8D0A}" destId="{EE8EC6CE-D1FE-4173-8BC0-B9C49DA0F759}" srcOrd="1" destOrd="0" presId="urn:microsoft.com/office/officeart/2005/8/layout/matrix3"/>
    <dgm:cxn modelId="{C11A75BA-D144-4F5B-B08A-E4CD16DE7810}" type="presParOf" srcId="{599F5D1F-91E7-4AA9-B896-F736A5AB8D0A}" destId="{0F0268B5-8353-484D-83D3-33B4A075C3CC}" srcOrd="2" destOrd="0" presId="urn:microsoft.com/office/officeart/2005/8/layout/matrix3"/>
    <dgm:cxn modelId="{D783E0E8-BB3A-4EFA-A319-676535381ADF}" type="presParOf" srcId="{599F5D1F-91E7-4AA9-B896-F736A5AB8D0A}" destId="{807173A3-35E9-4C37-B240-7C2976127D62}" srcOrd="3" destOrd="0" presId="urn:microsoft.com/office/officeart/2005/8/layout/matrix3"/>
    <dgm:cxn modelId="{55D3C94A-1848-4F99-9950-D02E45B291EE}" type="presParOf" srcId="{599F5D1F-91E7-4AA9-B896-F736A5AB8D0A}" destId="{51CB5DCE-03E3-4915-A683-4C3D4B4074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A86102-9F6D-444E-B923-2743F88DEB6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210FBFB-EAAB-45FC-9635-43A636FAF5D1}">
      <dgm:prSet phldrT="[Texto]" custT="1"/>
      <dgm:spPr/>
      <dgm:t>
        <a:bodyPr/>
        <a:lstStyle/>
        <a:p>
          <a:r>
            <a:rPr lang="es-MX" sz="2000" b="1" dirty="0" smtClean="0"/>
            <a:t>Decisiones Tácticas o de Pilotaje</a:t>
          </a:r>
          <a:endParaRPr lang="es-MX" sz="2000" b="1" dirty="0"/>
        </a:p>
      </dgm:t>
    </dgm:pt>
    <dgm:pt modelId="{7A006E05-77E7-48B3-8C45-AAFDF5D193AC}" type="parTrans" cxnId="{B755FB88-1884-4ADA-9F0B-C08C5C269110}">
      <dgm:prSet/>
      <dgm:spPr/>
      <dgm:t>
        <a:bodyPr/>
        <a:lstStyle/>
        <a:p>
          <a:endParaRPr lang="es-MX"/>
        </a:p>
      </dgm:t>
    </dgm:pt>
    <dgm:pt modelId="{D8E637F6-62B0-41D6-8037-B34B770A3F3C}" type="sibTrans" cxnId="{B755FB88-1884-4ADA-9F0B-C08C5C269110}">
      <dgm:prSet/>
      <dgm:spPr/>
      <dgm:t>
        <a:bodyPr/>
        <a:lstStyle/>
        <a:p>
          <a:endParaRPr lang="es-MX"/>
        </a:p>
      </dgm:t>
    </dgm:pt>
    <dgm:pt modelId="{C0D49BEF-C146-479F-92F3-5538A48D1A9B}">
      <dgm:prSet phldrT="[Texto]" custT="1"/>
      <dgm:spPr/>
      <dgm:t>
        <a:bodyPr/>
        <a:lstStyle/>
        <a:p>
          <a:r>
            <a:rPr lang="es-MX" sz="3200" b="1" dirty="0" smtClean="0"/>
            <a:t>Decisiones Operativas</a:t>
          </a:r>
          <a:endParaRPr lang="es-MX" sz="3200" b="1" dirty="0"/>
        </a:p>
      </dgm:t>
    </dgm:pt>
    <dgm:pt modelId="{9A7A5A9B-4410-4532-B018-0AFC689938DA}" type="parTrans" cxnId="{9B6BB0CE-7E02-420D-ABA1-CA4EEF6A2EF9}">
      <dgm:prSet/>
      <dgm:spPr/>
      <dgm:t>
        <a:bodyPr/>
        <a:lstStyle/>
        <a:p>
          <a:endParaRPr lang="es-MX"/>
        </a:p>
      </dgm:t>
    </dgm:pt>
    <dgm:pt modelId="{507AE7C2-4EC8-4FC0-8D93-F286DD802F17}" type="sibTrans" cxnId="{9B6BB0CE-7E02-420D-ABA1-CA4EEF6A2EF9}">
      <dgm:prSet/>
      <dgm:spPr/>
      <dgm:t>
        <a:bodyPr/>
        <a:lstStyle/>
        <a:p>
          <a:endParaRPr lang="es-MX"/>
        </a:p>
      </dgm:t>
    </dgm:pt>
    <dgm:pt modelId="{E6ED82BA-045A-4C41-8BE3-74C3CAF7A5B6}">
      <dgm:prSet phldrT="[Texto]" custT="1"/>
      <dgm:spPr/>
      <dgm:t>
        <a:bodyPr/>
        <a:lstStyle/>
        <a:p>
          <a:r>
            <a:rPr lang="es-MX" sz="1800" b="1" dirty="0" smtClean="0"/>
            <a:t>Decisiones Estratégicas (o de Planificación)</a:t>
          </a:r>
          <a:endParaRPr lang="es-MX" sz="1800" b="1" dirty="0"/>
        </a:p>
      </dgm:t>
    </dgm:pt>
    <dgm:pt modelId="{A39C23A9-FF52-40CF-A124-2AC5387BE630}" type="parTrans" cxnId="{CDB60580-CF20-4D35-9262-B1A3DFE36ADC}">
      <dgm:prSet/>
      <dgm:spPr/>
      <dgm:t>
        <a:bodyPr/>
        <a:lstStyle/>
        <a:p>
          <a:endParaRPr lang="es-MX"/>
        </a:p>
      </dgm:t>
    </dgm:pt>
    <dgm:pt modelId="{84C09007-2955-463F-B6ED-B09CBC071556}" type="sibTrans" cxnId="{CDB60580-CF20-4D35-9262-B1A3DFE36ADC}">
      <dgm:prSet/>
      <dgm:spPr/>
      <dgm:t>
        <a:bodyPr/>
        <a:lstStyle/>
        <a:p>
          <a:endParaRPr lang="es-MX"/>
        </a:p>
      </dgm:t>
    </dgm:pt>
    <dgm:pt modelId="{9179C7B5-DBDD-450C-8479-028CD111355E}" type="pres">
      <dgm:prSet presAssocID="{07A86102-9F6D-444E-B923-2743F88DEB62}" presName="compositeShape" presStyleCnt="0">
        <dgm:presLayoutVars>
          <dgm:chMax val="7"/>
          <dgm:dir/>
          <dgm:resizeHandles val="exact"/>
        </dgm:presLayoutVars>
      </dgm:prSet>
      <dgm:spPr/>
    </dgm:pt>
    <dgm:pt modelId="{673F9C64-1E22-46C4-8A55-926A4DB6BBFB}" type="pres">
      <dgm:prSet presAssocID="{07A86102-9F6D-444E-B923-2743F88DEB62}" presName="wedge1" presStyleLbl="node1" presStyleIdx="0" presStyleCnt="3"/>
      <dgm:spPr/>
      <dgm:t>
        <a:bodyPr/>
        <a:lstStyle/>
        <a:p>
          <a:endParaRPr lang="es-MX"/>
        </a:p>
      </dgm:t>
    </dgm:pt>
    <dgm:pt modelId="{3749C19A-1001-4C3E-826C-626ACDF693FA}" type="pres">
      <dgm:prSet presAssocID="{07A86102-9F6D-444E-B923-2743F88DEB62}" presName="dummy1a" presStyleCnt="0"/>
      <dgm:spPr/>
    </dgm:pt>
    <dgm:pt modelId="{1CB06D77-C270-4D7D-9071-430A084967C6}" type="pres">
      <dgm:prSet presAssocID="{07A86102-9F6D-444E-B923-2743F88DEB62}" presName="dummy1b" presStyleCnt="0"/>
      <dgm:spPr/>
    </dgm:pt>
    <dgm:pt modelId="{CB4B8D20-C651-4E0A-B0A7-CFE05AFC5F0D}" type="pres">
      <dgm:prSet presAssocID="{07A86102-9F6D-444E-B923-2743F88DEB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F1E915-D07B-4CDC-9CF1-6DEB6158C21E}" type="pres">
      <dgm:prSet presAssocID="{07A86102-9F6D-444E-B923-2743F88DEB62}" presName="wedge2" presStyleLbl="node1" presStyleIdx="1" presStyleCnt="3"/>
      <dgm:spPr/>
      <dgm:t>
        <a:bodyPr/>
        <a:lstStyle/>
        <a:p>
          <a:endParaRPr lang="es-MX"/>
        </a:p>
      </dgm:t>
    </dgm:pt>
    <dgm:pt modelId="{5CDA8D1E-8345-4189-BB1D-B1AD7870566E}" type="pres">
      <dgm:prSet presAssocID="{07A86102-9F6D-444E-B923-2743F88DEB62}" presName="dummy2a" presStyleCnt="0"/>
      <dgm:spPr/>
    </dgm:pt>
    <dgm:pt modelId="{8E721C32-E0E4-40FA-8E32-17D5A67CBA8C}" type="pres">
      <dgm:prSet presAssocID="{07A86102-9F6D-444E-B923-2743F88DEB62}" presName="dummy2b" presStyleCnt="0"/>
      <dgm:spPr/>
    </dgm:pt>
    <dgm:pt modelId="{6FA8F8A2-CAD1-4202-92C7-4EAD14E3231B}" type="pres">
      <dgm:prSet presAssocID="{07A86102-9F6D-444E-B923-2743F88DEB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1D55F-CD52-4C95-B4AF-9FD3C06E4D65}" type="pres">
      <dgm:prSet presAssocID="{07A86102-9F6D-444E-B923-2743F88DEB62}" presName="wedge3" presStyleLbl="node1" presStyleIdx="2" presStyleCnt="3"/>
      <dgm:spPr/>
      <dgm:t>
        <a:bodyPr/>
        <a:lstStyle/>
        <a:p>
          <a:endParaRPr lang="es-MX"/>
        </a:p>
      </dgm:t>
    </dgm:pt>
    <dgm:pt modelId="{51A5BCDE-1B01-4099-A273-26853F47D806}" type="pres">
      <dgm:prSet presAssocID="{07A86102-9F6D-444E-B923-2743F88DEB62}" presName="dummy3a" presStyleCnt="0"/>
      <dgm:spPr/>
    </dgm:pt>
    <dgm:pt modelId="{93C79A3C-7309-4C25-B528-DC6148BE43F1}" type="pres">
      <dgm:prSet presAssocID="{07A86102-9F6D-444E-B923-2743F88DEB62}" presName="dummy3b" presStyleCnt="0"/>
      <dgm:spPr/>
    </dgm:pt>
    <dgm:pt modelId="{2F820A15-5769-4A26-9D9F-7CDFA7416142}" type="pres">
      <dgm:prSet presAssocID="{07A86102-9F6D-444E-B923-2743F88DEB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C51AED-92A9-40BE-91DA-5C6569AFBE86}" type="pres">
      <dgm:prSet presAssocID="{D8E637F6-62B0-41D6-8037-B34B770A3F3C}" presName="arrowWedge1" presStyleLbl="fgSibTrans2D1" presStyleIdx="0" presStyleCnt="3"/>
      <dgm:spPr/>
    </dgm:pt>
    <dgm:pt modelId="{6A732FC3-4179-43A6-A6AD-16A080A8EC52}" type="pres">
      <dgm:prSet presAssocID="{507AE7C2-4EC8-4FC0-8D93-F286DD802F17}" presName="arrowWedge2" presStyleLbl="fgSibTrans2D1" presStyleIdx="1" presStyleCnt="3"/>
      <dgm:spPr/>
    </dgm:pt>
    <dgm:pt modelId="{F505D3CD-EAB1-4848-A786-F99A49B54650}" type="pres">
      <dgm:prSet presAssocID="{84C09007-2955-463F-B6ED-B09CBC071556}" presName="arrowWedge3" presStyleLbl="fgSibTrans2D1" presStyleIdx="2" presStyleCnt="3"/>
      <dgm:spPr/>
    </dgm:pt>
  </dgm:ptLst>
  <dgm:cxnLst>
    <dgm:cxn modelId="{2D4FCE9B-074C-4A6A-A044-2B2C20338CEA}" type="presOf" srcId="{F210FBFB-EAAB-45FC-9635-43A636FAF5D1}" destId="{CB4B8D20-C651-4E0A-B0A7-CFE05AFC5F0D}" srcOrd="1" destOrd="0" presId="urn:microsoft.com/office/officeart/2005/8/layout/cycle8"/>
    <dgm:cxn modelId="{B755FB88-1884-4ADA-9F0B-C08C5C269110}" srcId="{07A86102-9F6D-444E-B923-2743F88DEB62}" destId="{F210FBFB-EAAB-45FC-9635-43A636FAF5D1}" srcOrd="0" destOrd="0" parTransId="{7A006E05-77E7-48B3-8C45-AAFDF5D193AC}" sibTransId="{D8E637F6-62B0-41D6-8037-B34B770A3F3C}"/>
    <dgm:cxn modelId="{3B2ECB1A-4621-490B-AFD9-FEC93C075CDA}" type="presOf" srcId="{C0D49BEF-C146-479F-92F3-5538A48D1A9B}" destId="{94F1E915-D07B-4CDC-9CF1-6DEB6158C21E}" srcOrd="0" destOrd="0" presId="urn:microsoft.com/office/officeart/2005/8/layout/cycle8"/>
    <dgm:cxn modelId="{CDB60580-CF20-4D35-9262-B1A3DFE36ADC}" srcId="{07A86102-9F6D-444E-B923-2743F88DEB62}" destId="{E6ED82BA-045A-4C41-8BE3-74C3CAF7A5B6}" srcOrd="2" destOrd="0" parTransId="{A39C23A9-FF52-40CF-A124-2AC5387BE630}" sibTransId="{84C09007-2955-463F-B6ED-B09CBC071556}"/>
    <dgm:cxn modelId="{9B6BB0CE-7E02-420D-ABA1-CA4EEF6A2EF9}" srcId="{07A86102-9F6D-444E-B923-2743F88DEB62}" destId="{C0D49BEF-C146-479F-92F3-5538A48D1A9B}" srcOrd="1" destOrd="0" parTransId="{9A7A5A9B-4410-4532-B018-0AFC689938DA}" sibTransId="{507AE7C2-4EC8-4FC0-8D93-F286DD802F17}"/>
    <dgm:cxn modelId="{64100A3C-8A8A-4A9A-9EED-49B86F2C0EF6}" type="presOf" srcId="{C0D49BEF-C146-479F-92F3-5538A48D1A9B}" destId="{6FA8F8A2-CAD1-4202-92C7-4EAD14E3231B}" srcOrd="1" destOrd="0" presId="urn:microsoft.com/office/officeart/2005/8/layout/cycle8"/>
    <dgm:cxn modelId="{7DEB1230-75CD-4E72-9710-AFAE980803F0}" type="presOf" srcId="{E6ED82BA-045A-4C41-8BE3-74C3CAF7A5B6}" destId="{9911D55F-CD52-4C95-B4AF-9FD3C06E4D65}" srcOrd="0" destOrd="0" presId="urn:microsoft.com/office/officeart/2005/8/layout/cycle8"/>
    <dgm:cxn modelId="{3420E0D8-B69B-4042-A442-BFB743AC67E6}" type="presOf" srcId="{F210FBFB-EAAB-45FC-9635-43A636FAF5D1}" destId="{673F9C64-1E22-46C4-8A55-926A4DB6BBFB}" srcOrd="0" destOrd="0" presId="urn:microsoft.com/office/officeart/2005/8/layout/cycle8"/>
    <dgm:cxn modelId="{4D0B988E-5FD6-47D1-A1AC-40B9E65D9224}" type="presOf" srcId="{E6ED82BA-045A-4C41-8BE3-74C3CAF7A5B6}" destId="{2F820A15-5769-4A26-9D9F-7CDFA7416142}" srcOrd="1" destOrd="0" presId="urn:microsoft.com/office/officeart/2005/8/layout/cycle8"/>
    <dgm:cxn modelId="{91122BB6-93A6-45BA-85C7-9CAF62DE7EA8}" type="presOf" srcId="{07A86102-9F6D-444E-B923-2743F88DEB62}" destId="{9179C7B5-DBDD-450C-8479-028CD111355E}" srcOrd="0" destOrd="0" presId="urn:microsoft.com/office/officeart/2005/8/layout/cycle8"/>
    <dgm:cxn modelId="{F4EAF13B-C227-46B3-8CB5-713A9BACDB4A}" type="presParOf" srcId="{9179C7B5-DBDD-450C-8479-028CD111355E}" destId="{673F9C64-1E22-46C4-8A55-926A4DB6BBFB}" srcOrd="0" destOrd="0" presId="urn:microsoft.com/office/officeart/2005/8/layout/cycle8"/>
    <dgm:cxn modelId="{12C9EB5A-92DB-46D3-A546-8F90657969F6}" type="presParOf" srcId="{9179C7B5-DBDD-450C-8479-028CD111355E}" destId="{3749C19A-1001-4C3E-826C-626ACDF693FA}" srcOrd="1" destOrd="0" presId="urn:microsoft.com/office/officeart/2005/8/layout/cycle8"/>
    <dgm:cxn modelId="{92190E49-6CFB-4041-9978-75A592C5AB90}" type="presParOf" srcId="{9179C7B5-DBDD-450C-8479-028CD111355E}" destId="{1CB06D77-C270-4D7D-9071-430A084967C6}" srcOrd="2" destOrd="0" presId="urn:microsoft.com/office/officeart/2005/8/layout/cycle8"/>
    <dgm:cxn modelId="{A702BE8E-472E-4DBF-ACE6-22090BC38E5D}" type="presParOf" srcId="{9179C7B5-DBDD-450C-8479-028CD111355E}" destId="{CB4B8D20-C651-4E0A-B0A7-CFE05AFC5F0D}" srcOrd="3" destOrd="0" presId="urn:microsoft.com/office/officeart/2005/8/layout/cycle8"/>
    <dgm:cxn modelId="{F9E02B63-036B-4A3B-806A-63A2A315B1A2}" type="presParOf" srcId="{9179C7B5-DBDD-450C-8479-028CD111355E}" destId="{94F1E915-D07B-4CDC-9CF1-6DEB6158C21E}" srcOrd="4" destOrd="0" presId="urn:microsoft.com/office/officeart/2005/8/layout/cycle8"/>
    <dgm:cxn modelId="{04470692-AD61-4A29-BD11-943F2A190C08}" type="presParOf" srcId="{9179C7B5-DBDD-450C-8479-028CD111355E}" destId="{5CDA8D1E-8345-4189-BB1D-B1AD7870566E}" srcOrd="5" destOrd="0" presId="urn:microsoft.com/office/officeart/2005/8/layout/cycle8"/>
    <dgm:cxn modelId="{8D56FC39-6E85-4D32-9E65-71738EDBBBF6}" type="presParOf" srcId="{9179C7B5-DBDD-450C-8479-028CD111355E}" destId="{8E721C32-E0E4-40FA-8E32-17D5A67CBA8C}" srcOrd="6" destOrd="0" presId="urn:microsoft.com/office/officeart/2005/8/layout/cycle8"/>
    <dgm:cxn modelId="{45825920-8735-41C7-90D0-AED698AB8BFF}" type="presParOf" srcId="{9179C7B5-DBDD-450C-8479-028CD111355E}" destId="{6FA8F8A2-CAD1-4202-92C7-4EAD14E3231B}" srcOrd="7" destOrd="0" presId="urn:microsoft.com/office/officeart/2005/8/layout/cycle8"/>
    <dgm:cxn modelId="{95B16EC3-B2CF-4FAD-A420-59BF35C30EA4}" type="presParOf" srcId="{9179C7B5-DBDD-450C-8479-028CD111355E}" destId="{9911D55F-CD52-4C95-B4AF-9FD3C06E4D65}" srcOrd="8" destOrd="0" presId="urn:microsoft.com/office/officeart/2005/8/layout/cycle8"/>
    <dgm:cxn modelId="{0545D139-B7B1-453C-99D6-CDDC121C3C00}" type="presParOf" srcId="{9179C7B5-DBDD-450C-8479-028CD111355E}" destId="{51A5BCDE-1B01-4099-A273-26853F47D806}" srcOrd="9" destOrd="0" presId="urn:microsoft.com/office/officeart/2005/8/layout/cycle8"/>
    <dgm:cxn modelId="{3D7C5A7B-9996-41E7-85E0-E441BCFE04AD}" type="presParOf" srcId="{9179C7B5-DBDD-450C-8479-028CD111355E}" destId="{93C79A3C-7309-4C25-B528-DC6148BE43F1}" srcOrd="10" destOrd="0" presId="urn:microsoft.com/office/officeart/2005/8/layout/cycle8"/>
    <dgm:cxn modelId="{5AA6B6EB-0C94-4E02-9F0E-987AD20F8E20}" type="presParOf" srcId="{9179C7B5-DBDD-450C-8479-028CD111355E}" destId="{2F820A15-5769-4A26-9D9F-7CDFA7416142}" srcOrd="11" destOrd="0" presId="urn:microsoft.com/office/officeart/2005/8/layout/cycle8"/>
    <dgm:cxn modelId="{080378EC-5DF7-4C85-8652-279FCEFCBE10}" type="presParOf" srcId="{9179C7B5-DBDD-450C-8479-028CD111355E}" destId="{FEC51AED-92A9-40BE-91DA-5C6569AFBE86}" srcOrd="12" destOrd="0" presId="urn:microsoft.com/office/officeart/2005/8/layout/cycle8"/>
    <dgm:cxn modelId="{95E69B77-5E72-4632-AF90-0E8E9FC7B7A7}" type="presParOf" srcId="{9179C7B5-DBDD-450C-8479-028CD111355E}" destId="{6A732FC3-4179-43A6-A6AD-16A080A8EC52}" srcOrd="13" destOrd="0" presId="urn:microsoft.com/office/officeart/2005/8/layout/cycle8"/>
    <dgm:cxn modelId="{6499529C-A82E-4349-863E-2A08AEB28A32}" type="presParOf" srcId="{9179C7B5-DBDD-450C-8479-028CD111355E}" destId="{F505D3CD-EAB1-4848-A786-F99A49B5465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DC6E09-7D37-45A5-98AA-331E57F04AA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0C99F8-7F3D-4D2F-8E20-9F2EE1712E2A}">
      <dgm:prSet phldrT="[Texto]" custT="1"/>
      <dgm:spPr/>
      <dgm:t>
        <a:bodyPr/>
        <a:lstStyle/>
        <a:p>
          <a:r>
            <a:rPr lang="es-MX" sz="3200" b="1" dirty="0" smtClean="0"/>
            <a:t>Percepción</a:t>
          </a:r>
          <a:r>
            <a:rPr lang="es-MX" sz="2400" dirty="0" smtClean="0"/>
            <a:t> </a:t>
          </a:r>
          <a:endParaRPr lang="es-MX" sz="2400" dirty="0"/>
        </a:p>
      </dgm:t>
    </dgm:pt>
    <dgm:pt modelId="{64E50836-A3A9-4517-B070-82846D92EA0B}" type="parTrans" cxnId="{27D88B33-EDF4-4E63-9BE9-C8771BDCA07A}">
      <dgm:prSet/>
      <dgm:spPr/>
      <dgm:t>
        <a:bodyPr/>
        <a:lstStyle/>
        <a:p>
          <a:endParaRPr lang="es-MX"/>
        </a:p>
      </dgm:t>
    </dgm:pt>
    <dgm:pt modelId="{83EB0026-C7B2-4573-9EF4-7A89FF290322}" type="sibTrans" cxnId="{27D88B33-EDF4-4E63-9BE9-C8771BDCA07A}">
      <dgm:prSet/>
      <dgm:spPr/>
      <dgm:t>
        <a:bodyPr/>
        <a:lstStyle/>
        <a:p>
          <a:endParaRPr lang="es-MX"/>
        </a:p>
      </dgm:t>
    </dgm:pt>
    <dgm:pt modelId="{142A5E87-62A4-4583-A458-86C075C3B894}">
      <dgm:prSet phldrT="[Texto]" custT="1"/>
      <dgm:spPr/>
      <dgm:t>
        <a:bodyPr/>
        <a:lstStyle/>
        <a:p>
          <a:r>
            <a:rPr lang="es-MX" sz="3200" b="1" dirty="0" smtClean="0"/>
            <a:t>Incorporación</a:t>
          </a:r>
          <a:r>
            <a:rPr lang="es-MX" sz="3200" dirty="0" smtClean="0"/>
            <a:t> </a:t>
          </a:r>
          <a:endParaRPr lang="es-MX" sz="3200" dirty="0"/>
        </a:p>
      </dgm:t>
    </dgm:pt>
    <dgm:pt modelId="{E707596A-B9B1-4CD3-BEE8-338422E83836}" type="parTrans" cxnId="{B8505CC7-14FB-479E-9DBC-CB876B48083D}">
      <dgm:prSet/>
      <dgm:spPr/>
      <dgm:t>
        <a:bodyPr/>
        <a:lstStyle/>
        <a:p>
          <a:endParaRPr lang="es-MX"/>
        </a:p>
      </dgm:t>
    </dgm:pt>
    <dgm:pt modelId="{20F6CC5D-1F64-4277-B6D7-5E03D90103A2}" type="sibTrans" cxnId="{B8505CC7-14FB-479E-9DBC-CB876B48083D}">
      <dgm:prSet/>
      <dgm:spPr/>
      <dgm:t>
        <a:bodyPr/>
        <a:lstStyle/>
        <a:p>
          <a:endParaRPr lang="es-MX"/>
        </a:p>
      </dgm:t>
    </dgm:pt>
    <dgm:pt modelId="{F0C7AA73-7F7E-4526-AFF0-313646242AE2}">
      <dgm:prSet phldrT="[Texto]" custT="1"/>
      <dgm:spPr/>
      <dgm:t>
        <a:bodyPr/>
        <a:lstStyle/>
        <a:p>
          <a:endParaRPr lang="es-MX" sz="2400" dirty="0" smtClean="0"/>
        </a:p>
        <a:p>
          <a:endParaRPr lang="es-MX" sz="2400" dirty="0" smtClean="0"/>
        </a:p>
        <a:p>
          <a:r>
            <a:rPr lang="es-MX" sz="3200" dirty="0" smtClean="0"/>
            <a:t> </a:t>
          </a:r>
          <a:r>
            <a:rPr lang="es-MX" sz="3200" b="1" dirty="0" smtClean="0"/>
            <a:t>Interpretación</a:t>
          </a:r>
          <a:endParaRPr lang="es-MX" sz="3200" b="1" dirty="0"/>
        </a:p>
      </dgm:t>
    </dgm:pt>
    <dgm:pt modelId="{46063E4B-A3FB-4387-93F5-CAFF90090083}" type="parTrans" cxnId="{FDEAD168-738B-4760-BE3A-AEA2482FF2C1}">
      <dgm:prSet/>
      <dgm:spPr/>
      <dgm:t>
        <a:bodyPr/>
        <a:lstStyle/>
        <a:p>
          <a:endParaRPr lang="es-MX"/>
        </a:p>
      </dgm:t>
    </dgm:pt>
    <dgm:pt modelId="{34A27974-207C-47E3-A2BD-0B24AC66CF97}" type="sibTrans" cxnId="{FDEAD168-738B-4760-BE3A-AEA2482FF2C1}">
      <dgm:prSet/>
      <dgm:spPr/>
      <dgm:t>
        <a:bodyPr/>
        <a:lstStyle/>
        <a:p>
          <a:endParaRPr lang="es-MX"/>
        </a:p>
      </dgm:t>
    </dgm:pt>
    <dgm:pt modelId="{6F7453F3-B96F-4D58-896B-3FAE813F23B7}" type="pres">
      <dgm:prSet presAssocID="{C9DC6E09-7D37-45A5-98AA-331E57F04A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3A4508-D1E3-4C5E-8F7C-FFBF9B37D1A6}" type="pres">
      <dgm:prSet presAssocID="{F90C99F8-7F3D-4D2F-8E20-9F2EE1712E2A}" presName="circ1" presStyleLbl="vennNode1" presStyleIdx="0" presStyleCnt="3"/>
      <dgm:spPr/>
      <dgm:t>
        <a:bodyPr/>
        <a:lstStyle/>
        <a:p>
          <a:endParaRPr lang="es-MX"/>
        </a:p>
      </dgm:t>
    </dgm:pt>
    <dgm:pt modelId="{32750E62-4304-4CD5-BB27-EFA9D6D70AE1}" type="pres">
      <dgm:prSet presAssocID="{F90C99F8-7F3D-4D2F-8E20-9F2EE1712E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6FB458-2B44-4A93-8BC5-DF30339AE639}" type="pres">
      <dgm:prSet presAssocID="{142A5E87-62A4-4583-A458-86C075C3B894}" presName="circ2" presStyleLbl="vennNode1" presStyleIdx="1" presStyleCnt="3" custScaleX="143993" custScaleY="137451" custLinFactNeighborX="7356" custLinFactNeighborY="3046"/>
      <dgm:spPr/>
      <dgm:t>
        <a:bodyPr/>
        <a:lstStyle/>
        <a:p>
          <a:endParaRPr lang="es-MX"/>
        </a:p>
      </dgm:t>
    </dgm:pt>
    <dgm:pt modelId="{FD664BB1-7AD9-4CEA-813F-1DC22F3291A3}" type="pres">
      <dgm:prSet presAssocID="{142A5E87-62A4-4583-A458-86C075C3B8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014A5D-4E9C-4625-A557-E1B943208D1F}" type="pres">
      <dgm:prSet presAssocID="{F0C7AA73-7F7E-4526-AFF0-313646242AE2}" presName="circ3" presStyleLbl="vennNode1" presStyleIdx="2" presStyleCnt="3" custScaleX="159954" custScaleY="135587"/>
      <dgm:spPr/>
      <dgm:t>
        <a:bodyPr/>
        <a:lstStyle/>
        <a:p>
          <a:endParaRPr lang="es-MX"/>
        </a:p>
      </dgm:t>
    </dgm:pt>
    <dgm:pt modelId="{0749B726-BD24-4D66-A943-0986FC6918A5}" type="pres">
      <dgm:prSet presAssocID="{F0C7AA73-7F7E-4526-AFF0-313646242A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BD7E75-D123-411B-8FAF-34F4792F52E8}" type="presOf" srcId="{142A5E87-62A4-4583-A458-86C075C3B894}" destId="{FD664BB1-7AD9-4CEA-813F-1DC22F3291A3}" srcOrd="1" destOrd="0" presId="urn:microsoft.com/office/officeart/2005/8/layout/venn1"/>
    <dgm:cxn modelId="{74C2E5A0-0057-4976-9C58-CFFE5AABC795}" type="presOf" srcId="{142A5E87-62A4-4583-A458-86C075C3B894}" destId="{446FB458-2B44-4A93-8BC5-DF30339AE639}" srcOrd="0" destOrd="0" presId="urn:microsoft.com/office/officeart/2005/8/layout/venn1"/>
    <dgm:cxn modelId="{9A6CAB64-56B3-4D78-8B61-5F5BE8B4AA5A}" type="presOf" srcId="{F90C99F8-7F3D-4D2F-8E20-9F2EE1712E2A}" destId="{32750E62-4304-4CD5-BB27-EFA9D6D70AE1}" srcOrd="1" destOrd="0" presId="urn:microsoft.com/office/officeart/2005/8/layout/venn1"/>
    <dgm:cxn modelId="{A094E03B-3EB6-4386-990E-592C6643BAF6}" type="presOf" srcId="{F0C7AA73-7F7E-4526-AFF0-313646242AE2}" destId="{6E014A5D-4E9C-4625-A557-E1B943208D1F}" srcOrd="0" destOrd="0" presId="urn:microsoft.com/office/officeart/2005/8/layout/venn1"/>
    <dgm:cxn modelId="{62B1C628-72DD-4AB9-AADF-76E9DD3A65F7}" type="presOf" srcId="{C9DC6E09-7D37-45A5-98AA-331E57F04AA6}" destId="{6F7453F3-B96F-4D58-896B-3FAE813F23B7}" srcOrd="0" destOrd="0" presId="urn:microsoft.com/office/officeart/2005/8/layout/venn1"/>
    <dgm:cxn modelId="{28523CBD-940C-46EB-A552-D5D0FA4A4D3A}" type="presOf" srcId="{F0C7AA73-7F7E-4526-AFF0-313646242AE2}" destId="{0749B726-BD24-4D66-A943-0986FC6918A5}" srcOrd="1" destOrd="0" presId="urn:microsoft.com/office/officeart/2005/8/layout/venn1"/>
    <dgm:cxn modelId="{AEC26F29-FAD1-4967-92D2-09E5BD5D557A}" type="presOf" srcId="{F90C99F8-7F3D-4D2F-8E20-9F2EE1712E2A}" destId="{243A4508-D1E3-4C5E-8F7C-FFBF9B37D1A6}" srcOrd="0" destOrd="0" presId="urn:microsoft.com/office/officeart/2005/8/layout/venn1"/>
    <dgm:cxn modelId="{FDEAD168-738B-4760-BE3A-AEA2482FF2C1}" srcId="{C9DC6E09-7D37-45A5-98AA-331E57F04AA6}" destId="{F0C7AA73-7F7E-4526-AFF0-313646242AE2}" srcOrd="2" destOrd="0" parTransId="{46063E4B-A3FB-4387-93F5-CAFF90090083}" sibTransId="{34A27974-207C-47E3-A2BD-0B24AC66CF97}"/>
    <dgm:cxn modelId="{B8505CC7-14FB-479E-9DBC-CB876B48083D}" srcId="{C9DC6E09-7D37-45A5-98AA-331E57F04AA6}" destId="{142A5E87-62A4-4583-A458-86C075C3B894}" srcOrd="1" destOrd="0" parTransId="{E707596A-B9B1-4CD3-BEE8-338422E83836}" sibTransId="{20F6CC5D-1F64-4277-B6D7-5E03D90103A2}"/>
    <dgm:cxn modelId="{27D88B33-EDF4-4E63-9BE9-C8771BDCA07A}" srcId="{C9DC6E09-7D37-45A5-98AA-331E57F04AA6}" destId="{F90C99F8-7F3D-4D2F-8E20-9F2EE1712E2A}" srcOrd="0" destOrd="0" parTransId="{64E50836-A3A9-4517-B070-82846D92EA0B}" sibTransId="{83EB0026-C7B2-4573-9EF4-7A89FF290322}"/>
    <dgm:cxn modelId="{6042D34B-A6F9-4CA1-BD73-45546DF84805}" type="presParOf" srcId="{6F7453F3-B96F-4D58-896B-3FAE813F23B7}" destId="{243A4508-D1E3-4C5E-8F7C-FFBF9B37D1A6}" srcOrd="0" destOrd="0" presId="urn:microsoft.com/office/officeart/2005/8/layout/venn1"/>
    <dgm:cxn modelId="{530887FD-5709-4C87-86BE-69A0F87419C6}" type="presParOf" srcId="{6F7453F3-B96F-4D58-896B-3FAE813F23B7}" destId="{32750E62-4304-4CD5-BB27-EFA9D6D70AE1}" srcOrd="1" destOrd="0" presId="urn:microsoft.com/office/officeart/2005/8/layout/venn1"/>
    <dgm:cxn modelId="{2E2899F8-71E2-428B-B0B5-E4FB218E0433}" type="presParOf" srcId="{6F7453F3-B96F-4D58-896B-3FAE813F23B7}" destId="{446FB458-2B44-4A93-8BC5-DF30339AE639}" srcOrd="2" destOrd="0" presId="urn:microsoft.com/office/officeart/2005/8/layout/venn1"/>
    <dgm:cxn modelId="{10D1EFC5-4750-46C7-827F-70604827A44F}" type="presParOf" srcId="{6F7453F3-B96F-4D58-896B-3FAE813F23B7}" destId="{FD664BB1-7AD9-4CEA-813F-1DC22F3291A3}" srcOrd="3" destOrd="0" presId="urn:microsoft.com/office/officeart/2005/8/layout/venn1"/>
    <dgm:cxn modelId="{3988AD8E-815C-4BCF-81DC-4007B39F8649}" type="presParOf" srcId="{6F7453F3-B96F-4D58-896B-3FAE813F23B7}" destId="{6E014A5D-4E9C-4625-A557-E1B943208D1F}" srcOrd="4" destOrd="0" presId="urn:microsoft.com/office/officeart/2005/8/layout/venn1"/>
    <dgm:cxn modelId="{30D131C3-9BA8-4891-AAC1-87C75FBED19F}" type="presParOf" srcId="{6F7453F3-B96F-4D58-896B-3FAE813F23B7}" destId="{0749B726-BD24-4D66-A943-0986FC6918A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E74F2F-7B43-4A40-93A4-3F1FE580AE8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</dgm:pt>
    <dgm:pt modelId="{C82E1B13-5359-4C8A-AEF2-323886355486}">
      <dgm:prSet phldrT="[Texto]"/>
      <dgm:spPr/>
      <dgm:t>
        <a:bodyPr/>
        <a:lstStyle/>
        <a:p>
          <a:r>
            <a:rPr lang="es-MX" dirty="0" smtClean="0"/>
            <a:t>Sistema de Decisiones .</a:t>
          </a:r>
          <a:endParaRPr lang="es-ES" dirty="0"/>
        </a:p>
      </dgm:t>
    </dgm:pt>
    <dgm:pt modelId="{48F0B3BE-1271-43A2-97A1-AF4DAAEA5AB1}" type="parTrans" cxnId="{102F1227-B69F-41DE-8A31-50857AE1FBE6}">
      <dgm:prSet/>
      <dgm:spPr/>
      <dgm:t>
        <a:bodyPr/>
        <a:lstStyle/>
        <a:p>
          <a:endParaRPr lang="es-ES"/>
        </a:p>
      </dgm:t>
    </dgm:pt>
    <dgm:pt modelId="{B87D77ED-29A3-47BD-A783-3687CC92C671}" type="sibTrans" cxnId="{102F1227-B69F-41DE-8A31-50857AE1FBE6}">
      <dgm:prSet/>
      <dgm:spPr/>
      <dgm:t>
        <a:bodyPr/>
        <a:lstStyle/>
        <a:p>
          <a:endParaRPr lang="es-ES"/>
        </a:p>
      </dgm:t>
    </dgm:pt>
    <dgm:pt modelId="{A32BE652-EF81-401F-9A22-D5A588861BB2}">
      <dgm:prSet phldrT="[Texto]"/>
      <dgm:spPr/>
      <dgm:t>
        <a:bodyPr/>
        <a:lstStyle/>
        <a:p>
          <a:r>
            <a:rPr lang="es-MX" dirty="0" smtClean="0"/>
            <a:t>Cada persona participa Racional y Conscientemente.</a:t>
          </a:r>
          <a:endParaRPr lang="es-ES" dirty="0"/>
        </a:p>
      </dgm:t>
    </dgm:pt>
    <dgm:pt modelId="{6B689675-1EB8-464F-A866-70F96D1CAC53}" type="parTrans" cxnId="{1011C640-B76A-44DA-AA5B-D89BD4293D17}">
      <dgm:prSet/>
      <dgm:spPr/>
      <dgm:t>
        <a:bodyPr/>
        <a:lstStyle/>
        <a:p>
          <a:endParaRPr lang="es-ES"/>
        </a:p>
      </dgm:t>
    </dgm:pt>
    <dgm:pt modelId="{A90A4FB1-D72C-4691-A58E-E82F2A73D99F}" type="sibTrans" cxnId="{1011C640-B76A-44DA-AA5B-D89BD4293D17}">
      <dgm:prSet/>
      <dgm:spPr/>
      <dgm:t>
        <a:bodyPr/>
        <a:lstStyle/>
        <a:p>
          <a:endParaRPr lang="es-ES"/>
        </a:p>
      </dgm:t>
    </dgm:pt>
    <dgm:pt modelId="{24712CDB-1001-4940-9717-14C4BC2D67B2}">
      <dgm:prSet phldrT="[Texto]"/>
      <dgm:spPr/>
      <dgm:t>
        <a:bodyPr/>
        <a:lstStyle/>
        <a:p>
          <a:r>
            <a:rPr lang="es-MX" dirty="0" smtClean="0"/>
            <a:t>Se escogen Relaciones y Toman Decisiones Individuales relacionadas con Alternativas Racionales de Comportamiento.</a:t>
          </a:r>
          <a:endParaRPr lang="es-ES" dirty="0"/>
        </a:p>
      </dgm:t>
    </dgm:pt>
    <dgm:pt modelId="{8B0309A5-032A-4B5D-B947-06D3FAB3A5FD}" type="parTrans" cxnId="{64851D5B-A47D-4753-B992-A2BCB0D62EA4}">
      <dgm:prSet/>
      <dgm:spPr/>
      <dgm:t>
        <a:bodyPr/>
        <a:lstStyle/>
        <a:p>
          <a:endParaRPr lang="es-ES"/>
        </a:p>
      </dgm:t>
    </dgm:pt>
    <dgm:pt modelId="{E8107878-95C9-4623-A855-EC9456E0D8C8}" type="sibTrans" cxnId="{64851D5B-A47D-4753-B992-A2BCB0D62EA4}">
      <dgm:prSet/>
      <dgm:spPr/>
      <dgm:t>
        <a:bodyPr/>
        <a:lstStyle/>
        <a:p>
          <a:endParaRPr lang="es-ES"/>
        </a:p>
      </dgm:t>
    </dgm:pt>
    <dgm:pt modelId="{703CD845-2F4C-4D4C-A577-ED3B573602D2}">
      <dgm:prSet/>
      <dgm:spPr/>
      <dgm:t>
        <a:bodyPr/>
        <a:lstStyle/>
        <a:p>
          <a:r>
            <a:rPr lang="es-MX" dirty="0" smtClean="0"/>
            <a:t>La Organización esta llena de Decisiones y Acciones.</a:t>
          </a:r>
          <a:endParaRPr lang="es-MX" dirty="0"/>
        </a:p>
      </dgm:t>
    </dgm:pt>
    <dgm:pt modelId="{249A4EB6-1BB3-42E0-B2A2-729C3AFA5818}" type="parTrans" cxnId="{D1799756-5EDD-438F-BDB9-4F1062B65B11}">
      <dgm:prSet/>
      <dgm:spPr/>
      <dgm:t>
        <a:bodyPr/>
        <a:lstStyle/>
        <a:p>
          <a:endParaRPr lang="es-ES"/>
        </a:p>
      </dgm:t>
    </dgm:pt>
    <dgm:pt modelId="{2107CA2A-9FCE-4AFC-89B1-4BD032CEDEC2}" type="sibTrans" cxnId="{D1799756-5EDD-438F-BDB9-4F1062B65B11}">
      <dgm:prSet/>
      <dgm:spPr/>
      <dgm:t>
        <a:bodyPr/>
        <a:lstStyle/>
        <a:p>
          <a:endParaRPr lang="es-ES"/>
        </a:p>
      </dgm:t>
    </dgm:pt>
    <dgm:pt modelId="{0269AE5F-754A-431F-A6AA-0B2193511BE1}" type="pres">
      <dgm:prSet presAssocID="{ADE74F2F-7B43-4A40-93A4-3F1FE580AE86}" presName="Name0" presStyleCnt="0">
        <dgm:presLayoutVars>
          <dgm:chMax val="7"/>
          <dgm:chPref val="7"/>
          <dgm:dir/>
        </dgm:presLayoutVars>
      </dgm:prSet>
      <dgm:spPr/>
    </dgm:pt>
    <dgm:pt modelId="{7DC3B2E0-41BB-46E2-AA7B-39B297915418}" type="pres">
      <dgm:prSet presAssocID="{ADE74F2F-7B43-4A40-93A4-3F1FE580AE86}" presName="Name1" presStyleCnt="0"/>
      <dgm:spPr/>
    </dgm:pt>
    <dgm:pt modelId="{C48B2B5C-0B46-488B-ACA4-3BA35A555D58}" type="pres">
      <dgm:prSet presAssocID="{ADE74F2F-7B43-4A40-93A4-3F1FE580AE86}" presName="cycle" presStyleCnt="0"/>
      <dgm:spPr/>
    </dgm:pt>
    <dgm:pt modelId="{FDD30B57-6EB5-4D9F-B9B0-11D61B245611}" type="pres">
      <dgm:prSet presAssocID="{ADE74F2F-7B43-4A40-93A4-3F1FE580AE86}" presName="srcNode" presStyleLbl="node1" presStyleIdx="0" presStyleCnt="4"/>
      <dgm:spPr/>
    </dgm:pt>
    <dgm:pt modelId="{05EDDD98-F22A-4A12-BEF0-1EA1777EA32F}" type="pres">
      <dgm:prSet presAssocID="{ADE74F2F-7B43-4A40-93A4-3F1FE580AE86}" presName="conn" presStyleLbl="parChTrans1D2" presStyleIdx="0" presStyleCnt="1"/>
      <dgm:spPr/>
      <dgm:t>
        <a:bodyPr/>
        <a:lstStyle/>
        <a:p>
          <a:endParaRPr lang="es-MX"/>
        </a:p>
      </dgm:t>
    </dgm:pt>
    <dgm:pt modelId="{D0935D46-D8CF-46B9-9A17-E5F13237C0D0}" type="pres">
      <dgm:prSet presAssocID="{ADE74F2F-7B43-4A40-93A4-3F1FE580AE86}" presName="extraNode" presStyleLbl="node1" presStyleIdx="0" presStyleCnt="4"/>
      <dgm:spPr/>
    </dgm:pt>
    <dgm:pt modelId="{7DF35B18-41E8-4C08-AC52-06C7155D3A8F}" type="pres">
      <dgm:prSet presAssocID="{ADE74F2F-7B43-4A40-93A4-3F1FE580AE86}" presName="dstNode" presStyleLbl="node1" presStyleIdx="0" presStyleCnt="4"/>
      <dgm:spPr/>
    </dgm:pt>
    <dgm:pt modelId="{5C817B18-6EFD-4E37-BE28-80A5BDEA56B6}" type="pres">
      <dgm:prSet presAssocID="{C82E1B13-5359-4C8A-AEF2-3238863554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3B5D76-9F4D-4F00-A4AB-17B878B7DC3E}" type="pres">
      <dgm:prSet presAssocID="{C82E1B13-5359-4C8A-AEF2-323886355486}" presName="accent_1" presStyleCnt="0"/>
      <dgm:spPr/>
    </dgm:pt>
    <dgm:pt modelId="{D6737037-42A3-4FB2-94E8-894352ED6017}" type="pres">
      <dgm:prSet presAssocID="{C82E1B13-5359-4C8A-AEF2-323886355486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774B758-9E5C-42A6-90DB-4B2A070239FE}" type="pres">
      <dgm:prSet presAssocID="{A32BE652-EF81-401F-9A22-D5A588861BB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FA6967-5768-4998-BDA0-6BD1CA71E8A2}" type="pres">
      <dgm:prSet presAssocID="{A32BE652-EF81-401F-9A22-D5A588861BB2}" presName="accent_2" presStyleCnt="0"/>
      <dgm:spPr/>
    </dgm:pt>
    <dgm:pt modelId="{A3F2371A-F483-4EA8-8B68-2DA2C5A20A9F}" type="pres">
      <dgm:prSet presAssocID="{A32BE652-EF81-401F-9A22-D5A588861BB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DF7454-072B-4056-9189-3EE5FFC8D1A7}" type="pres">
      <dgm:prSet presAssocID="{24712CDB-1001-4940-9717-14C4BC2D67B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5AAC18-95DC-4BD8-87E9-344A39E6A843}" type="pres">
      <dgm:prSet presAssocID="{24712CDB-1001-4940-9717-14C4BC2D67B2}" presName="accent_3" presStyleCnt="0"/>
      <dgm:spPr/>
    </dgm:pt>
    <dgm:pt modelId="{2838FA25-6FB9-4FA5-880A-7EFA36E1D942}" type="pres">
      <dgm:prSet presAssocID="{24712CDB-1001-4940-9717-14C4BC2D67B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98F9DC-5EEB-4886-A6AE-35D4B7C9A4D2}" type="pres">
      <dgm:prSet presAssocID="{703CD845-2F4C-4D4C-A577-ED3B573602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A00FE7-C267-4E49-B337-2A26E149E29C}" type="pres">
      <dgm:prSet presAssocID="{703CD845-2F4C-4D4C-A577-ED3B573602D2}" presName="accent_4" presStyleCnt="0"/>
      <dgm:spPr/>
    </dgm:pt>
    <dgm:pt modelId="{E446D7EE-B6ED-4641-BEDB-E942B823A548}" type="pres">
      <dgm:prSet presAssocID="{703CD845-2F4C-4D4C-A577-ED3B573602D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B2083CF-4930-46F8-9D33-068FCDFA0D51}" type="presOf" srcId="{A32BE652-EF81-401F-9A22-D5A588861BB2}" destId="{1774B758-9E5C-42A6-90DB-4B2A070239FE}" srcOrd="0" destOrd="0" presId="urn:microsoft.com/office/officeart/2008/layout/VerticalCurvedList"/>
    <dgm:cxn modelId="{83C73398-AD47-44D5-91C4-AF4F6DB6D4B5}" type="presOf" srcId="{24712CDB-1001-4940-9717-14C4BC2D67B2}" destId="{3BDF7454-072B-4056-9189-3EE5FFC8D1A7}" srcOrd="0" destOrd="0" presId="urn:microsoft.com/office/officeart/2008/layout/VerticalCurvedList"/>
    <dgm:cxn modelId="{D1799756-5EDD-438F-BDB9-4F1062B65B11}" srcId="{ADE74F2F-7B43-4A40-93A4-3F1FE580AE86}" destId="{703CD845-2F4C-4D4C-A577-ED3B573602D2}" srcOrd="3" destOrd="0" parTransId="{249A4EB6-1BB3-42E0-B2A2-729C3AFA5818}" sibTransId="{2107CA2A-9FCE-4AFC-89B1-4BD032CEDEC2}"/>
    <dgm:cxn modelId="{102F1227-B69F-41DE-8A31-50857AE1FBE6}" srcId="{ADE74F2F-7B43-4A40-93A4-3F1FE580AE86}" destId="{C82E1B13-5359-4C8A-AEF2-323886355486}" srcOrd="0" destOrd="0" parTransId="{48F0B3BE-1271-43A2-97A1-AF4DAAEA5AB1}" sibTransId="{B87D77ED-29A3-47BD-A783-3687CC92C671}"/>
    <dgm:cxn modelId="{64851D5B-A47D-4753-B992-A2BCB0D62EA4}" srcId="{ADE74F2F-7B43-4A40-93A4-3F1FE580AE86}" destId="{24712CDB-1001-4940-9717-14C4BC2D67B2}" srcOrd="2" destOrd="0" parTransId="{8B0309A5-032A-4B5D-B947-06D3FAB3A5FD}" sibTransId="{E8107878-95C9-4623-A855-EC9456E0D8C8}"/>
    <dgm:cxn modelId="{D1656144-FD7F-420C-AE30-D2ABC4839E21}" type="presOf" srcId="{C82E1B13-5359-4C8A-AEF2-323886355486}" destId="{5C817B18-6EFD-4E37-BE28-80A5BDEA56B6}" srcOrd="0" destOrd="0" presId="urn:microsoft.com/office/officeart/2008/layout/VerticalCurvedList"/>
    <dgm:cxn modelId="{E008984F-29F9-4BD1-84D9-09022A20E2B7}" type="presOf" srcId="{ADE74F2F-7B43-4A40-93A4-3F1FE580AE86}" destId="{0269AE5F-754A-431F-A6AA-0B2193511BE1}" srcOrd="0" destOrd="0" presId="urn:microsoft.com/office/officeart/2008/layout/VerticalCurvedList"/>
    <dgm:cxn modelId="{D60B1216-1981-4FC8-84B5-9E990D75869B}" type="presOf" srcId="{B87D77ED-29A3-47BD-A783-3687CC92C671}" destId="{05EDDD98-F22A-4A12-BEF0-1EA1777EA32F}" srcOrd="0" destOrd="0" presId="urn:microsoft.com/office/officeart/2008/layout/VerticalCurvedList"/>
    <dgm:cxn modelId="{1011C640-B76A-44DA-AA5B-D89BD4293D17}" srcId="{ADE74F2F-7B43-4A40-93A4-3F1FE580AE86}" destId="{A32BE652-EF81-401F-9A22-D5A588861BB2}" srcOrd="1" destOrd="0" parTransId="{6B689675-1EB8-464F-A866-70F96D1CAC53}" sibTransId="{A90A4FB1-D72C-4691-A58E-E82F2A73D99F}"/>
    <dgm:cxn modelId="{3C6D4D19-31C9-4BC7-A3E4-ECF2855BD73B}" type="presOf" srcId="{703CD845-2F4C-4D4C-A577-ED3B573602D2}" destId="{4698F9DC-5EEB-4886-A6AE-35D4B7C9A4D2}" srcOrd="0" destOrd="0" presId="urn:microsoft.com/office/officeart/2008/layout/VerticalCurvedList"/>
    <dgm:cxn modelId="{22E155D6-1E3E-4315-9AA4-AF4DE21422C2}" type="presParOf" srcId="{0269AE5F-754A-431F-A6AA-0B2193511BE1}" destId="{7DC3B2E0-41BB-46E2-AA7B-39B297915418}" srcOrd="0" destOrd="0" presId="urn:microsoft.com/office/officeart/2008/layout/VerticalCurvedList"/>
    <dgm:cxn modelId="{2A0C511C-1429-4CD0-AB42-DD652119C825}" type="presParOf" srcId="{7DC3B2E0-41BB-46E2-AA7B-39B297915418}" destId="{C48B2B5C-0B46-488B-ACA4-3BA35A555D58}" srcOrd="0" destOrd="0" presId="urn:microsoft.com/office/officeart/2008/layout/VerticalCurvedList"/>
    <dgm:cxn modelId="{3C7B20E7-2183-4119-9947-3A9666B0E1A3}" type="presParOf" srcId="{C48B2B5C-0B46-488B-ACA4-3BA35A555D58}" destId="{FDD30B57-6EB5-4D9F-B9B0-11D61B245611}" srcOrd="0" destOrd="0" presId="urn:microsoft.com/office/officeart/2008/layout/VerticalCurvedList"/>
    <dgm:cxn modelId="{451E430C-848F-4803-8939-402EBD870391}" type="presParOf" srcId="{C48B2B5C-0B46-488B-ACA4-3BA35A555D58}" destId="{05EDDD98-F22A-4A12-BEF0-1EA1777EA32F}" srcOrd="1" destOrd="0" presId="urn:microsoft.com/office/officeart/2008/layout/VerticalCurvedList"/>
    <dgm:cxn modelId="{E30B2583-0279-4AF6-905B-1E71AC82DB01}" type="presParOf" srcId="{C48B2B5C-0B46-488B-ACA4-3BA35A555D58}" destId="{D0935D46-D8CF-46B9-9A17-E5F13237C0D0}" srcOrd="2" destOrd="0" presId="urn:microsoft.com/office/officeart/2008/layout/VerticalCurvedList"/>
    <dgm:cxn modelId="{0A9E62D7-B2BA-4977-978A-FD1D4D59EA35}" type="presParOf" srcId="{C48B2B5C-0B46-488B-ACA4-3BA35A555D58}" destId="{7DF35B18-41E8-4C08-AC52-06C7155D3A8F}" srcOrd="3" destOrd="0" presId="urn:microsoft.com/office/officeart/2008/layout/VerticalCurvedList"/>
    <dgm:cxn modelId="{D2F1EA04-C671-493D-8885-7BD74EB50B1A}" type="presParOf" srcId="{7DC3B2E0-41BB-46E2-AA7B-39B297915418}" destId="{5C817B18-6EFD-4E37-BE28-80A5BDEA56B6}" srcOrd="1" destOrd="0" presId="urn:microsoft.com/office/officeart/2008/layout/VerticalCurvedList"/>
    <dgm:cxn modelId="{5D2C7351-A4AF-4FE7-B8BB-0C04089FEB3E}" type="presParOf" srcId="{7DC3B2E0-41BB-46E2-AA7B-39B297915418}" destId="{EE3B5D76-9F4D-4F00-A4AB-17B878B7DC3E}" srcOrd="2" destOrd="0" presId="urn:microsoft.com/office/officeart/2008/layout/VerticalCurvedList"/>
    <dgm:cxn modelId="{7A22E093-1A5C-4C29-9A37-7C259D2113B6}" type="presParOf" srcId="{EE3B5D76-9F4D-4F00-A4AB-17B878B7DC3E}" destId="{D6737037-42A3-4FB2-94E8-894352ED6017}" srcOrd="0" destOrd="0" presId="urn:microsoft.com/office/officeart/2008/layout/VerticalCurvedList"/>
    <dgm:cxn modelId="{E6921529-0AA0-4228-A180-1F73129A8655}" type="presParOf" srcId="{7DC3B2E0-41BB-46E2-AA7B-39B297915418}" destId="{1774B758-9E5C-42A6-90DB-4B2A070239FE}" srcOrd="3" destOrd="0" presId="urn:microsoft.com/office/officeart/2008/layout/VerticalCurvedList"/>
    <dgm:cxn modelId="{728F7CC5-4AA5-459C-B3A7-D0102B1F89B2}" type="presParOf" srcId="{7DC3B2E0-41BB-46E2-AA7B-39B297915418}" destId="{6BFA6967-5768-4998-BDA0-6BD1CA71E8A2}" srcOrd="4" destOrd="0" presId="urn:microsoft.com/office/officeart/2008/layout/VerticalCurvedList"/>
    <dgm:cxn modelId="{2C6B62D2-93AD-42FD-95F6-23ECC2AADA75}" type="presParOf" srcId="{6BFA6967-5768-4998-BDA0-6BD1CA71E8A2}" destId="{A3F2371A-F483-4EA8-8B68-2DA2C5A20A9F}" srcOrd="0" destOrd="0" presId="urn:microsoft.com/office/officeart/2008/layout/VerticalCurvedList"/>
    <dgm:cxn modelId="{71421DAB-B60B-4C94-BA2F-576B6DBAA221}" type="presParOf" srcId="{7DC3B2E0-41BB-46E2-AA7B-39B297915418}" destId="{3BDF7454-072B-4056-9189-3EE5FFC8D1A7}" srcOrd="5" destOrd="0" presId="urn:microsoft.com/office/officeart/2008/layout/VerticalCurvedList"/>
    <dgm:cxn modelId="{212A08AA-CB96-4E86-8C20-24CBC2F03AD2}" type="presParOf" srcId="{7DC3B2E0-41BB-46E2-AA7B-39B297915418}" destId="{975AAC18-95DC-4BD8-87E9-344A39E6A843}" srcOrd="6" destOrd="0" presId="urn:microsoft.com/office/officeart/2008/layout/VerticalCurvedList"/>
    <dgm:cxn modelId="{4A1182AD-BBBD-49C5-8E25-5596EA361334}" type="presParOf" srcId="{975AAC18-95DC-4BD8-87E9-344A39E6A843}" destId="{2838FA25-6FB9-4FA5-880A-7EFA36E1D942}" srcOrd="0" destOrd="0" presId="urn:microsoft.com/office/officeart/2008/layout/VerticalCurvedList"/>
    <dgm:cxn modelId="{20EF2B14-D472-4B1A-9102-4D55BDD4380F}" type="presParOf" srcId="{7DC3B2E0-41BB-46E2-AA7B-39B297915418}" destId="{4698F9DC-5EEB-4886-A6AE-35D4B7C9A4D2}" srcOrd="7" destOrd="0" presId="urn:microsoft.com/office/officeart/2008/layout/VerticalCurvedList"/>
    <dgm:cxn modelId="{42B3B33D-CF81-487C-B152-62B87B9BC752}" type="presParOf" srcId="{7DC3B2E0-41BB-46E2-AA7B-39B297915418}" destId="{4DA00FE7-C267-4E49-B337-2A26E149E29C}" srcOrd="8" destOrd="0" presId="urn:microsoft.com/office/officeart/2008/layout/VerticalCurvedList"/>
    <dgm:cxn modelId="{5BDE0E31-9DFA-4B2D-84DB-3D1B7642E161}" type="presParOf" srcId="{4DA00FE7-C267-4E49-B337-2A26E149E29C}" destId="{E446D7EE-B6ED-4641-BEDB-E942B823A5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6869CC-BAC4-45E6-8DF3-27083C6F37EF}" type="doc">
      <dgm:prSet loTypeId="urn:microsoft.com/office/officeart/2011/layout/Circl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98FDAF-9CAE-480A-B49F-75EF87051DF3}">
      <dgm:prSet phldrT="[Texto]" custT="1"/>
      <dgm:spPr/>
      <dgm:t>
        <a:bodyPr/>
        <a:lstStyle/>
        <a:p>
          <a:r>
            <a:rPr lang="es-MX" sz="2000" b="1" dirty="0" smtClean="0"/>
            <a:t>Desarrollada por: Taylor y Fayol.</a:t>
          </a:r>
          <a:endParaRPr lang="es-ES" sz="2000" b="1" dirty="0"/>
        </a:p>
      </dgm:t>
    </dgm:pt>
    <dgm:pt modelId="{F8AE01D7-924D-428C-ADD7-6422FB614DAD}" type="parTrans" cxnId="{6D6C4928-2D64-4A2A-B807-80EFA4FB9817}">
      <dgm:prSet/>
      <dgm:spPr/>
      <dgm:t>
        <a:bodyPr/>
        <a:lstStyle/>
        <a:p>
          <a:endParaRPr lang="es-ES" sz="4000"/>
        </a:p>
      </dgm:t>
    </dgm:pt>
    <dgm:pt modelId="{C6D369F3-9796-4F1E-A480-2990C6071D3B}" type="sibTrans" cxnId="{6D6C4928-2D64-4A2A-B807-80EFA4FB9817}">
      <dgm:prSet/>
      <dgm:spPr/>
      <dgm:t>
        <a:bodyPr/>
        <a:lstStyle/>
        <a:p>
          <a:endParaRPr lang="es-ES" sz="4000"/>
        </a:p>
      </dgm:t>
    </dgm:pt>
    <dgm:pt modelId="{0DA4E36F-E57F-4F97-8CED-14114F904111}">
      <dgm:prSet phldrT="[Texto]" custT="1"/>
      <dgm:spPr/>
      <dgm:t>
        <a:bodyPr/>
        <a:lstStyle/>
        <a:p>
          <a:r>
            <a:rPr lang="es-MX" sz="1800" b="1" dirty="0" smtClean="0"/>
            <a:t>Considera  a los Individuos Participantes  como Instrumentos.</a:t>
          </a:r>
          <a:endParaRPr lang="es-ES" sz="1800" b="1" dirty="0"/>
        </a:p>
      </dgm:t>
    </dgm:pt>
    <dgm:pt modelId="{8233CB39-0E6B-403C-A324-9DBF4493286A}" type="parTrans" cxnId="{C019B49E-7A06-4884-AF18-2F3A8014A003}">
      <dgm:prSet/>
      <dgm:spPr/>
      <dgm:t>
        <a:bodyPr/>
        <a:lstStyle/>
        <a:p>
          <a:endParaRPr lang="es-ES" sz="4000"/>
        </a:p>
      </dgm:t>
    </dgm:pt>
    <dgm:pt modelId="{FB2C7DA7-4198-4A11-B7B4-BCD06E2846C6}" type="sibTrans" cxnId="{C019B49E-7A06-4884-AF18-2F3A8014A003}">
      <dgm:prSet/>
      <dgm:spPr/>
      <dgm:t>
        <a:bodyPr/>
        <a:lstStyle/>
        <a:p>
          <a:endParaRPr lang="es-ES" sz="4000"/>
        </a:p>
      </dgm:t>
    </dgm:pt>
    <dgm:pt modelId="{D9966C83-0BCF-4B6E-B0CB-83048E1502B8}">
      <dgm:prSet phldrT="[Texto]" custT="1"/>
      <dgm:spPr/>
      <dgm:t>
        <a:bodyPr/>
        <a:lstStyle/>
        <a:p>
          <a:r>
            <a:rPr lang="es-MX" sz="1800" b="1" dirty="0" smtClean="0"/>
            <a:t>La Productividad varia y puede ser elevada mediante Incentivos Financieros</a:t>
          </a:r>
          <a:r>
            <a:rPr lang="es-MX" sz="1600" dirty="0" smtClean="0"/>
            <a:t>.</a:t>
          </a:r>
          <a:endParaRPr lang="es-ES" sz="1600" dirty="0"/>
        </a:p>
      </dgm:t>
    </dgm:pt>
    <dgm:pt modelId="{BDEA3486-6755-49E0-BFCD-229AD046078F}" type="parTrans" cxnId="{11EF3398-6AF9-4979-9F9C-911ED21787BA}">
      <dgm:prSet/>
      <dgm:spPr/>
      <dgm:t>
        <a:bodyPr/>
        <a:lstStyle/>
        <a:p>
          <a:endParaRPr lang="es-ES" sz="4000"/>
        </a:p>
      </dgm:t>
    </dgm:pt>
    <dgm:pt modelId="{61A8733D-DDEC-4813-B3EF-FFA596EECEE6}" type="sibTrans" cxnId="{11EF3398-6AF9-4979-9F9C-911ED21787BA}">
      <dgm:prSet/>
      <dgm:spPr/>
      <dgm:t>
        <a:bodyPr/>
        <a:lstStyle/>
        <a:p>
          <a:endParaRPr lang="es-ES" sz="4000"/>
        </a:p>
      </dgm:t>
    </dgm:pt>
    <dgm:pt modelId="{E39D1DAE-D6A1-4221-9958-EE206E1E629E}">
      <dgm:prSet phldrT="[Texto]" custT="1"/>
      <dgm:spPr/>
      <dgm:t>
        <a:bodyPr/>
        <a:lstStyle/>
        <a:p>
          <a:r>
            <a:rPr lang="es-MX" sz="2000" b="1" dirty="0" smtClean="0"/>
            <a:t>Posición Simplista y Mecanicista.</a:t>
          </a:r>
          <a:endParaRPr lang="es-ES" sz="2000" b="1" dirty="0"/>
        </a:p>
      </dgm:t>
    </dgm:pt>
    <dgm:pt modelId="{2E9F26C8-E4BB-4523-8DB9-7D49F499FA85}" type="parTrans" cxnId="{3375887E-1C3A-4CBE-A3F2-FC6BE3FE4A0D}">
      <dgm:prSet/>
      <dgm:spPr/>
      <dgm:t>
        <a:bodyPr/>
        <a:lstStyle/>
        <a:p>
          <a:endParaRPr lang="es-ES" sz="4000"/>
        </a:p>
      </dgm:t>
    </dgm:pt>
    <dgm:pt modelId="{14BBF206-4252-4D59-A4BD-F8328147FC07}" type="sibTrans" cxnId="{3375887E-1C3A-4CBE-A3F2-FC6BE3FE4A0D}">
      <dgm:prSet/>
      <dgm:spPr/>
      <dgm:t>
        <a:bodyPr/>
        <a:lstStyle/>
        <a:p>
          <a:endParaRPr lang="es-ES" sz="4000"/>
        </a:p>
      </dgm:t>
    </dgm:pt>
    <dgm:pt modelId="{A8DCF850-48EB-4FCF-8C78-1328C7EF2B34}" type="pres">
      <dgm:prSet presAssocID="{A96869CC-BAC4-45E6-8DF3-27083C6F37E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471E02CC-0643-4BD2-BF37-9807E70516C4}" type="pres">
      <dgm:prSet presAssocID="{E39D1DAE-D6A1-4221-9958-EE206E1E629E}" presName="Accent4" presStyleCnt="0"/>
      <dgm:spPr/>
    </dgm:pt>
    <dgm:pt modelId="{89414547-CBD6-4D8C-B977-58FBFE66B059}" type="pres">
      <dgm:prSet presAssocID="{E39D1DAE-D6A1-4221-9958-EE206E1E629E}" presName="Accent" presStyleLbl="node1" presStyleIdx="0" presStyleCnt="4"/>
      <dgm:spPr/>
    </dgm:pt>
    <dgm:pt modelId="{5DF0D702-70E4-4999-A965-9891958DAD58}" type="pres">
      <dgm:prSet presAssocID="{E39D1DAE-D6A1-4221-9958-EE206E1E629E}" presName="ParentBackground4" presStyleCnt="0"/>
      <dgm:spPr/>
    </dgm:pt>
    <dgm:pt modelId="{9DEC48EC-D5A1-4B60-A087-A7F364EC6BF9}" type="pres">
      <dgm:prSet presAssocID="{E39D1DAE-D6A1-4221-9958-EE206E1E629E}" presName="ParentBackground" presStyleLbl="fgAcc1" presStyleIdx="0" presStyleCnt="4"/>
      <dgm:spPr/>
      <dgm:t>
        <a:bodyPr/>
        <a:lstStyle/>
        <a:p>
          <a:endParaRPr lang="es-MX"/>
        </a:p>
      </dgm:t>
    </dgm:pt>
    <dgm:pt modelId="{6B7C9C9F-68B3-4546-958E-3862D63B4897}" type="pres">
      <dgm:prSet presAssocID="{E39D1DAE-D6A1-4221-9958-EE206E1E629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4D9EF1-9931-400B-A764-909FE92FE6A9}" type="pres">
      <dgm:prSet presAssocID="{D9966C83-0BCF-4B6E-B0CB-83048E1502B8}" presName="Accent3" presStyleCnt="0"/>
      <dgm:spPr/>
    </dgm:pt>
    <dgm:pt modelId="{13519E76-EC28-47C6-8465-B3AD23DEA1CD}" type="pres">
      <dgm:prSet presAssocID="{D9966C83-0BCF-4B6E-B0CB-83048E1502B8}" presName="Accent" presStyleLbl="node1" presStyleIdx="1" presStyleCnt="4"/>
      <dgm:spPr/>
    </dgm:pt>
    <dgm:pt modelId="{9BF06EAE-1054-4BB7-BBB6-8FC67BB2EBFA}" type="pres">
      <dgm:prSet presAssocID="{D9966C83-0BCF-4B6E-B0CB-83048E1502B8}" presName="ParentBackground3" presStyleCnt="0"/>
      <dgm:spPr/>
    </dgm:pt>
    <dgm:pt modelId="{7687DD21-BE78-4A79-9492-17838B3F77BD}" type="pres">
      <dgm:prSet presAssocID="{D9966C83-0BCF-4B6E-B0CB-83048E1502B8}" presName="ParentBackground" presStyleLbl="fgAcc1" presStyleIdx="1" presStyleCnt="4"/>
      <dgm:spPr/>
      <dgm:t>
        <a:bodyPr/>
        <a:lstStyle/>
        <a:p>
          <a:endParaRPr lang="es-MX"/>
        </a:p>
      </dgm:t>
    </dgm:pt>
    <dgm:pt modelId="{39E36DDA-ADEF-4A3C-BB85-0790B9C0BC94}" type="pres">
      <dgm:prSet presAssocID="{D9966C83-0BCF-4B6E-B0CB-83048E1502B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0B04CD-2BA9-4615-833C-5E80290703B0}" type="pres">
      <dgm:prSet presAssocID="{0DA4E36F-E57F-4F97-8CED-14114F904111}" presName="Accent2" presStyleCnt="0"/>
      <dgm:spPr/>
    </dgm:pt>
    <dgm:pt modelId="{F7E3BB61-1E78-4409-A09D-DC9FB2C540D1}" type="pres">
      <dgm:prSet presAssocID="{0DA4E36F-E57F-4F97-8CED-14114F904111}" presName="Accent" presStyleLbl="node1" presStyleIdx="2" presStyleCnt="4"/>
      <dgm:spPr/>
    </dgm:pt>
    <dgm:pt modelId="{15B2FDDB-2524-489D-B4A4-EE93F289A5C1}" type="pres">
      <dgm:prSet presAssocID="{0DA4E36F-E57F-4F97-8CED-14114F904111}" presName="ParentBackground2" presStyleCnt="0"/>
      <dgm:spPr/>
    </dgm:pt>
    <dgm:pt modelId="{4151AEED-6A3B-4155-9677-BEF92C837D62}" type="pres">
      <dgm:prSet presAssocID="{0DA4E36F-E57F-4F97-8CED-14114F904111}" presName="ParentBackground" presStyleLbl="fgAcc1" presStyleIdx="2" presStyleCnt="4"/>
      <dgm:spPr/>
      <dgm:t>
        <a:bodyPr/>
        <a:lstStyle/>
        <a:p>
          <a:endParaRPr lang="es-MX"/>
        </a:p>
      </dgm:t>
    </dgm:pt>
    <dgm:pt modelId="{36693816-D413-4B44-9148-D3008C952D46}" type="pres">
      <dgm:prSet presAssocID="{0DA4E36F-E57F-4F97-8CED-14114F90411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18FC85-CAFC-4899-8F30-8C7DF8AE31C7}" type="pres">
      <dgm:prSet presAssocID="{E898FDAF-9CAE-480A-B49F-75EF87051DF3}" presName="Accent1" presStyleCnt="0"/>
      <dgm:spPr/>
    </dgm:pt>
    <dgm:pt modelId="{31C5928F-A20D-44BD-AE4B-06E16D3E79F0}" type="pres">
      <dgm:prSet presAssocID="{E898FDAF-9CAE-480A-B49F-75EF87051DF3}" presName="Accent" presStyleLbl="node1" presStyleIdx="3" presStyleCnt="4"/>
      <dgm:spPr/>
    </dgm:pt>
    <dgm:pt modelId="{0E79F220-18ED-4DB6-A6C5-8D836B716CA2}" type="pres">
      <dgm:prSet presAssocID="{E898FDAF-9CAE-480A-B49F-75EF87051DF3}" presName="ParentBackground1" presStyleCnt="0"/>
      <dgm:spPr/>
    </dgm:pt>
    <dgm:pt modelId="{BBB90690-41EE-4463-8D4E-1E5200F649C3}" type="pres">
      <dgm:prSet presAssocID="{E898FDAF-9CAE-480A-B49F-75EF87051DF3}" presName="ParentBackground" presStyleLbl="fgAcc1" presStyleIdx="3" presStyleCnt="4"/>
      <dgm:spPr/>
      <dgm:t>
        <a:bodyPr/>
        <a:lstStyle/>
        <a:p>
          <a:endParaRPr lang="es-MX"/>
        </a:p>
      </dgm:t>
    </dgm:pt>
    <dgm:pt modelId="{48ECF351-C768-413C-9D28-13B3FA9B3F18}" type="pres">
      <dgm:prSet presAssocID="{E898FDAF-9CAE-480A-B49F-75EF87051DF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943945-28D2-47BF-AE66-1EED154AF9A6}" type="presOf" srcId="{A96869CC-BAC4-45E6-8DF3-27083C6F37EF}" destId="{A8DCF850-48EB-4FCF-8C78-1328C7EF2B34}" srcOrd="0" destOrd="0" presId="urn:microsoft.com/office/officeart/2011/layout/CircleProcess"/>
    <dgm:cxn modelId="{3375887E-1C3A-4CBE-A3F2-FC6BE3FE4A0D}" srcId="{A96869CC-BAC4-45E6-8DF3-27083C6F37EF}" destId="{E39D1DAE-D6A1-4221-9958-EE206E1E629E}" srcOrd="3" destOrd="0" parTransId="{2E9F26C8-E4BB-4523-8DB9-7D49F499FA85}" sibTransId="{14BBF206-4252-4D59-A4BD-F8328147FC07}"/>
    <dgm:cxn modelId="{E2DE64DC-1467-431D-BEB6-CCFA8B86BE1A}" type="presOf" srcId="{E39D1DAE-D6A1-4221-9958-EE206E1E629E}" destId="{6B7C9C9F-68B3-4546-958E-3862D63B4897}" srcOrd="1" destOrd="0" presId="urn:microsoft.com/office/officeart/2011/layout/CircleProcess"/>
    <dgm:cxn modelId="{11EF3398-6AF9-4979-9F9C-911ED21787BA}" srcId="{A96869CC-BAC4-45E6-8DF3-27083C6F37EF}" destId="{D9966C83-0BCF-4B6E-B0CB-83048E1502B8}" srcOrd="2" destOrd="0" parTransId="{BDEA3486-6755-49E0-BFCD-229AD046078F}" sibTransId="{61A8733D-DDEC-4813-B3EF-FFA596EECEE6}"/>
    <dgm:cxn modelId="{B0F74D1C-E0F7-45C3-8FFD-80825E54ACE1}" type="presOf" srcId="{D9966C83-0BCF-4B6E-B0CB-83048E1502B8}" destId="{7687DD21-BE78-4A79-9492-17838B3F77BD}" srcOrd="0" destOrd="0" presId="urn:microsoft.com/office/officeart/2011/layout/CircleProcess"/>
    <dgm:cxn modelId="{6D6C4928-2D64-4A2A-B807-80EFA4FB9817}" srcId="{A96869CC-BAC4-45E6-8DF3-27083C6F37EF}" destId="{E898FDAF-9CAE-480A-B49F-75EF87051DF3}" srcOrd="0" destOrd="0" parTransId="{F8AE01D7-924D-428C-ADD7-6422FB614DAD}" sibTransId="{C6D369F3-9796-4F1E-A480-2990C6071D3B}"/>
    <dgm:cxn modelId="{E95AF551-DFAF-4559-8E94-ED49E7897FB0}" type="presOf" srcId="{D9966C83-0BCF-4B6E-B0CB-83048E1502B8}" destId="{39E36DDA-ADEF-4A3C-BB85-0790B9C0BC94}" srcOrd="1" destOrd="0" presId="urn:microsoft.com/office/officeart/2011/layout/CircleProcess"/>
    <dgm:cxn modelId="{9DE2AFFD-FE55-41E6-8745-5E5C6DB3D56A}" type="presOf" srcId="{E898FDAF-9CAE-480A-B49F-75EF87051DF3}" destId="{48ECF351-C768-413C-9D28-13B3FA9B3F18}" srcOrd="1" destOrd="0" presId="urn:microsoft.com/office/officeart/2011/layout/CircleProcess"/>
    <dgm:cxn modelId="{498B4192-BECF-4F85-9504-F54A974E29E8}" type="presOf" srcId="{E898FDAF-9CAE-480A-B49F-75EF87051DF3}" destId="{BBB90690-41EE-4463-8D4E-1E5200F649C3}" srcOrd="0" destOrd="0" presId="urn:microsoft.com/office/officeart/2011/layout/CircleProcess"/>
    <dgm:cxn modelId="{BBDC6B2F-0420-4CB8-A8CA-B12D40798B51}" type="presOf" srcId="{0DA4E36F-E57F-4F97-8CED-14114F904111}" destId="{4151AEED-6A3B-4155-9677-BEF92C837D62}" srcOrd="0" destOrd="0" presId="urn:microsoft.com/office/officeart/2011/layout/CircleProcess"/>
    <dgm:cxn modelId="{1BAEA6EB-6E3F-41F6-88B9-3E6D68D51ED7}" type="presOf" srcId="{0DA4E36F-E57F-4F97-8CED-14114F904111}" destId="{36693816-D413-4B44-9148-D3008C952D46}" srcOrd="1" destOrd="0" presId="urn:microsoft.com/office/officeart/2011/layout/CircleProcess"/>
    <dgm:cxn modelId="{C019B49E-7A06-4884-AF18-2F3A8014A003}" srcId="{A96869CC-BAC4-45E6-8DF3-27083C6F37EF}" destId="{0DA4E36F-E57F-4F97-8CED-14114F904111}" srcOrd="1" destOrd="0" parTransId="{8233CB39-0E6B-403C-A324-9DBF4493286A}" sibTransId="{FB2C7DA7-4198-4A11-B7B4-BCD06E2846C6}"/>
    <dgm:cxn modelId="{6CBF8DCF-2BAA-4588-96B5-D7341BF04F45}" type="presOf" srcId="{E39D1DAE-D6A1-4221-9958-EE206E1E629E}" destId="{9DEC48EC-D5A1-4B60-A087-A7F364EC6BF9}" srcOrd="0" destOrd="0" presId="urn:microsoft.com/office/officeart/2011/layout/CircleProcess"/>
    <dgm:cxn modelId="{0BC475C5-F013-47C8-846C-44F315312C82}" type="presParOf" srcId="{A8DCF850-48EB-4FCF-8C78-1328C7EF2B34}" destId="{471E02CC-0643-4BD2-BF37-9807E70516C4}" srcOrd="0" destOrd="0" presId="urn:microsoft.com/office/officeart/2011/layout/CircleProcess"/>
    <dgm:cxn modelId="{C2215E24-7692-4724-A42D-D58029890472}" type="presParOf" srcId="{471E02CC-0643-4BD2-BF37-9807E70516C4}" destId="{89414547-CBD6-4D8C-B977-58FBFE66B059}" srcOrd="0" destOrd="0" presId="urn:microsoft.com/office/officeart/2011/layout/CircleProcess"/>
    <dgm:cxn modelId="{C9D33A88-90FD-4E18-9CA1-CA2C1C4DD552}" type="presParOf" srcId="{A8DCF850-48EB-4FCF-8C78-1328C7EF2B34}" destId="{5DF0D702-70E4-4999-A965-9891958DAD58}" srcOrd="1" destOrd="0" presId="urn:microsoft.com/office/officeart/2011/layout/CircleProcess"/>
    <dgm:cxn modelId="{A52ABC83-C1FD-48D2-9890-EF92E9C19E2E}" type="presParOf" srcId="{5DF0D702-70E4-4999-A965-9891958DAD58}" destId="{9DEC48EC-D5A1-4B60-A087-A7F364EC6BF9}" srcOrd="0" destOrd="0" presId="urn:microsoft.com/office/officeart/2011/layout/CircleProcess"/>
    <dgm:cxn modelId="{4D0C6995-A6BC-4894-B60B-86D7C9D17357}" type="presParOf" srcId="{A8DCF850-48EB-4FCF-8C78-1328C7EF2B34}" destId="{6B7C9C9F-68B3-4546-958E-3862D63B4897}" srcOrd="2" destOrd="0" presId="urn:microsoft.com/office/officeart/2011/layout/CircleProcess"/>
    <dgm:cxn modelId="{E3E4D8E3-4FBC-4B3E-B40F-99E7D6A5B74F}" type="presParOf" srcId="{A8DCF850-48EB-4FCF-8C78-1328C7EF2B34}" destId="{DD4D9EF1-9931-400B-A764-909FE92FE6A9}" srcOrd="3" destOrd="0" presId="urn:microsoft.com/office/officeart/2011/layout/CircleProcess"/>
    <dgm:cxn modelId="{8144E5F7-CA76-412B-9E54-ED90CEEDFD34}" type="presParOf" srcId="{DD4D9EF1-9931-400B-A764-909FE92FE6A9}" destId="{13519E76-EC28-47C6-8465-B3AD23DEA1CD}" srcOrd="0" destOrd="0" presId="urn:microsoft.com/office/officeart/2011/layout/CircleProcess"/>
    <dgm:cxn modelId="{10E9438C-73C8-4973-B887-3360BF487C70}" type="presParOf" srcId="{A8DCF850-48EB-4FCF-8C78-1328C7EF2B34}" destId="{9BF06EAE-1054-4BB7-BBB6-8FC67BB2EBFA}" srcOrd="4" destOrd="0" presId="urn:microsoft.com/office/officeart/2011/layout/CircleProcess"/>
    <dgm:cxn modelId="{77FE3FFD-9D4C-414E-82BF-B90E18C8F9BD}" type="presParOf" srcId="{9BF06EAE-1054-4BB7-BBB6-8FC67BB2EBFA}" destId="{7687DD21-BE78-4A79-9492-17838B3F77BD}" srcOrd="0" destOrd="0" presId="urn:microsoft.com/office/officeart/2011/layout/CircleProcess"/>
    <dgm:cxn modelId="{C41E3794-B54C-426A-BE4F-64756BB47989}" type="presParOf" srcId="{A8DCF850-48EB-4FCF-8C78-1328C7EF2B34}" destId="{39E36DDA-ADEF-4A3C-BB85-0790B9C0BC94}" srcOrd="5" destOrd="0" presId="urn:microsoft.com/office/officeart/2011/layout/CircleProcess"/>
    <dgm:cxn modelId="{5B4352A0-BC0C-4625-8B4A-2877BAA20FB2}" type="presParOf" srcId="{A8DCF850-48EB-4FCF-8C78-1328C7EF2B34}" destId="{970B04CD-2BA9-4615-833C-5E80290703B0}" srcOrd="6" destOrd="0" presId="urn:microsoft.com/office/officeart/2011/layout/CircleProcess"/>
    <dgm:cxn modelId="{89D39C71-1501-4561-9705-F9D93C22FE19}" type="presParOf" srcId="{970B04CD-2BA9-4615-833C-5E80290703B0}" destId="{F7E3BB61-1E78-4409-A09D-DC9FB2C540D1}" srcOrd="0" destOrd="0" presId="urn:microsoft.com/office/officeart/2011/layout/CircleProcess"/>
    <dgm:cxn modelId="{7A7CDBD4-C612-4098-963F-5594B9E6DE0E}" type="presParOf" srcId="{A8DCF850-48EB-4FCF-8C78-1328C7EF2B34}" destId="{15B2FDDB-2524-489D-B4A4-EE93F289A5C1}" srcOrd="7" destOrd="0" presId="urn:microsoft.com/office/officeart/2011/layout/CircleProcess"/>
    <dgm:cxn modelId="{D1E42829-623B-486F-960F-FB1E739FC9B8}" type="presParOf" srcId="{15B2FDDB-2524-489D-B4A4-EE93F289A5C1}" destId="{4151AEED-6A3B-4155-9677-BEF92C837D62}" srcOrd="0" destOrd="0" presId="urn:microsoft.com/office/officeart/2011/layout/CircleProcess"/>
    <dgm:cxn modelId="{29E34903-7C63-4CC8-80DC-1724D9EB2BF9}" type="presParOf" srcId="{A8DCF850-48EB-4FCF-8C78-1328C7EF2B34}" destId="{36693816-D413-4B44-9148-D3008C952D46}" srcOrd="8" destOrd="0" presId="urn:microsoft.com/office/officeart/2011/layout/CircleProcess"/>
    <dgm:cxn modelId="{39FCE532-C0B6-4F5E-B883-DDED74A96373}" type="presParOf" srcId="{A8DCF850-48EB-4FCF-8C78-1328C7EF2B34}" destId="{2618FC85-CAFC-4899-8F30-8C7DF8AE31C7}" srcOrd="9" destOrd="0" presId="urn:microsoft.com/office/officeart/2011/layout/CircleProcess"/>
    <dgm:cxn modelId="{E5522BED-D4F0-4417-942D-45E3BD4F9094}" type="presParOf" srcId="{2618FC85-CAFC-4899-8F30-8C7DF8AE31C7}" destId="{31C5928F-A20D-44BD-AE4B-06E16D3E79F0}" srcOrd="0" destOrd="0" presId="urn:microsoft.com/office/officeart/2011/layout/CircleProcess"/>
    <dgm:cxn modelId="{1E0B1E12-30D2-4E23-96AC-C13146FA83FE}" type="presParOf" srcId="{A8DCF850-48EB-4FCF-8C78-1328C7EF2B34}" destId="{0E79F220-18ED-4DB6-A6C5-8D836B716CA2}" srcOrd="10" destOrd="0" presId="urn:microsoft.com/office/officeart/2011/layout/CircleProcess"/>
    <dgm:cxn modelId="{ADD79CC4-17C8-4DFE-9BA7-B3EB39FF46DC}" type="presParOf" srcId="{0E79F220-18ED-4DB6-A6C5-8D836B716CA2}" destId="{BBB90690-41EE-4463-8D4E-1E5200F649C3}" srcOrd="0" destOrd="0" presId="urn:microsoft.com/office/officeart/2011/layout/CircleProcess"/>
    <dgm:cxn modelId="{0615E80D-3288-4730-BDE3-DB0D81ECE7AB}" type="presParOf" srcId="{A8DCF850-48EB-4FCF-8C78-1328C7EF2B34}" destId="{48ECF351-C768-413C-9D28-13B3FA9B3F1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1A162-D4FA-48AD-8215-18CDEF8327EB}">
      <dsp:nvSpPr>
        <dsp:cNvPr id="0" name=""/>
        <dsp:cNvSpPr/>
      </dsp:nvSpPr>
      <dsp:spPr>
        <a:xfrm>
          <a:off x="1682967" y="956939"/>
          <a:ext cx="738521" cy="738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hlinkClick xmlns:r="http://schemas.openxmlformats.org/officeDocument/2006/relationships" r:id="" action="ppaction://hlinksldjump"/>
            </a:rPr>
            <a:t>Proceso Decisorio</a:t>
          </a:r>
          <a:endParaRPr lang="es-MX" sz="1000" kern="1200" dirty="0"/>
        </a:p>
      </dsp:txBody>
      <dsp:txXfrm>
        <a:off x="1791121" y="1065093"/>
        <a:ext cx="522213" cy="522213"/>
      </dsp:txXfrm>
    </dsp:sp>
    <dsp:sp modelId="{9A47DBED-43EC-417A-86AB-6C0D8387897E}">
      <dsp:nvSpPr>
        <dsp:cNvPr id="0" name=""/>
        <dsp:cNvSpPr/>
      </dsp:nvSpPr>
      <dsp:spPr>
        <a:xfrm rot="16200000">
          <a:off x="1941320" y="829838"/>
          <a:ext cx="22181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221814" y="1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046682" y="840487"/>
        <a:ext cx="11090" cy="11090"/>
      </dsp:txXfrm>
    </dsp:sp>
    <dsp:sp modelId="{8BA25450-BBD3-4582-B029-679E397AC0AF}">
      <dsp:nvSpPr>
        <dsp:cNvPr id="0" name=""/>
        <dsp:cNvSpPr/>
      </dsp:nvSpPr>
      <dsp:spPr>
        <a:xfrm>
          <a:off x="1682967" y="-3396"/>
          <a:ext cx="738521" cy="738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Teoría de las decisiones</a:t>
          </a:r>
          <a:endParaRPr lang="es-MX" sz="700" kern="1200" dirty="0"/>
        </a:p>
      </dsp:txBody>
      <dsp:txXfrm>
        <a:off x="1791121" y="104758"/>
        <a:ext cx="522213" cy="522213"/>
      </dsp:txXfrm>
    </dsp:sp>
    <dsp:sp modelId="{D5063AC0-0F14-47DF-9150-89B9492C6ECA}">
      <dsp:nvSpPr>
        <dsp:cNvPr id="0" name=""/>
        <dsp:cNvSpPr/>
      </dsp:nvSpPr>
      <dsp:spPr>
        <a:xfrm rot="20520000">
          <a:off x="2397987" y="1161626"/>
          <a:ext cx="22181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221814" y="1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503349" y="1172275"/>
        <a:ext cx="11090" cy="11090"/>
      </dsp:txXfrm>
    </dsp:sp>
    <dsp:sp modelId="{9820722C-FDB2-422C-BA31-3FB336BF31A0}">
      <dsp:nvSpPr>
        <dsp:cNvPr id="0" name=""/>
        <dsp:cNvSpPr/>
      </dsp:nvSpPr>
      <dsp:spPr>
        <a:xfrm>
          <a:off x="2596301" y="660179"/>
          <a:ext cx="738521" cy="738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Organización como sistema de decisiones </a:t>
          </a:r>
          <a:endParaRPr lang="es-MX" sz="700" kern="1200" dirty="0"/>
        </a:p>
      </dsp:txBody>
      <dsp:txXfrm>
        <a:off x="2704455" y="768333"/>
        <a:ext cx="522213" cy="522213"/>
      </dsp:txXfrm>
    </dsp:sp>
    <dsp:sp modelId="{2C2ADCDC-BA95-459F-B45B-199718FBE3E0}">
      <dsp:nvSpPr>
        <dsp:cNvPr id="0" name=""/>
        <dsp:cNvSpPr/>
      </dsp:nvSpPr>
      <dsp:spPr>
        <a:xfrm rot="3240000">
          <a:off x="2223556" y="1698471"/>
          <a:ext cx="22181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221814" y="1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2328918" y="1709119"/>
        <a:ext cx="11090" cy="11090"/>
      </dsp:txXfrm>
    </dsp:sp>
    <dsp:sp modelId="{C36B05CE-E14F-400B-AA08-B0D9A01EEE09}">
      <dsp:nvSpPr>
        <dsp:cNvPr id="0" name=""/>
        <dsp:cNvSpPr/>
      </dsp:nvSpPr>
      <dsp:spPr>
        <a:xfrm>
          <a:off x="2247438" y="1733868"/>
          <a:ext cx="738521" cy="738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Etapas del proceso de decisión </a:t>
          </a:r>
          <a:endParaRPr lang="es-MX" sz="700" kern="1200" dirty="0"/>
        </a:p>
      </dsp:txBody>
      <dsp:txXfrm>
        <a:off x="2355592" y="1842022"/>
        <a:ext cx="522213" cy="522213"/>
      </dsp:txXfrm>
    </dsp:sp>
    <dsp:sp modelId="{472B4556-52B8-4206-B4B3-873EC744C320}">
      <dsp:nvSpPr>
        <dsp:cNvPr id="0" name=""/>
        <dsp:cNvSpPr/>
      </dsp:nvSpPr>
      <dsp:spPr>
        <a:xfrm rot="7560000">
          <a:off x="1664627" y="1695646"/>
          <a:ext cx="21483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214833" y="1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1766673" y="1706469"/>
        <a:ext cx="10741" cy="10741"/>
      </dsp:txXfrm>
    </dsp:sp>
    <dsp:sp modelId="{CC6F562F-0306-4AA9-AB17-0BF021C64A44}">
      <dsp:nvSpPr>
        <dsp:cNvPr id="0" name=""/>
        <dsp:cNvSpPr/>
      </dsp:nvSpPr>
      <dsp:spPr>
        <a:xfrm>
          <a:off x="1118495" y="1723037"/>
          <a:ext cx="738521" cy="76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Propuestas </a:t>
          </a:r>
          <a:endParaRPr lang="es-MX" sz="700" kern="1200" dirty="0"/>
        </a:p>
      </dsp:txBody>
      <dsp:txXfrm>
        <a:off x="1226649" y="1834363"/>
        <a:ext cx="522213" cy="537530"/>
      </dsp:txXfrm>
    </dsp:sp>
    <dsp:sp modelId="{A5078F0C-C6F2-43CF-8BBA-A2A9ED12E6E4}">
      <dsp:nvSpPr>
        <dsp:cNvPr id="0" name=""/>
        <dsp:cNvSpPr/>
      </dsp:nvSpPr>
      <dsp:spPr>
        <a:xfrm rot="11880000">
          <a:off x="1485623" y="1161780"/>
          <a:ext cx="22082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220820" y="16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1590513" y="1172453"/>
        <a:ext cx="11041" cy="11041"/>
      </dsp:txXfrm>
    </dsp:sp>
    <dsp:sp modelId="{DEF4EA18-42DB-476D-B7D0-F59B7330D434}">
      <dsp:nvSpPr>
        <dsp:cNvPr id="0" name=""/>
        <dsp:cNvSpPr/>
      </dsp:nvSpPr>
      <dsp:spPr>
        <a:xfrm>
          <a:off x="769633" y="649349"/>
          <a:ext cx="738521" cy="76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Implicaciones</a:t>
          </a:r>
          <a:endParaRPr lang="es-MX" sz="700" kern="1200" dirty="0"/>
        </a:p>
      </dsp:txBody>
      <dsp:txXfrm>
        <a:off x="877787" y="760675"/>
        <a:ext cx="522213" cy="5375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02710-EFA3-484F-B9B3-5AB812B5E835}">
      <dsp:nvSpPr>
        <dsp:cNvPr id="0" name=""/>
        <dsp:cNvSpPr/>
      </dsp:nvSpPr>
      <dsp:spPr>
        <a:xfrm>
          <a:off x="3" y="466157"/>
          <a:ext cx="957568" cy="957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1E38BA-6E7C-41A8-B7D5-48CAB33775A9}">
      <dsp:nvSpPr>
        <dsp:cNvPr id="0" name=""/>
        <dsp:cNvSpPr/>
      </dsp:nvSpPr>
      <dsp:spPr>
        <a:xfrm>
          <a:off x="0" y="1221334"/>
          <a:ext cx="1237188" cy="1107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Considera a los Individuos Participantes  como Poseedores de Necesidades </a:t>
          </a:r>
          <a:endParaRPr lang="es-ES" sz="1200" b="1" kern="1200" dirty="0"/>
        </a:p>
      </dsp:txBody>
      <dsp:txXfrm>
        <a:off x="32428" y="1253762"/>
        <a:ext cx="1172332" cy="1042323"/>
      </dsp:txXfrm>
    </dsp:sp>
    <dsp:sp modelId="{9F3B12C7-D7C6-488A-855F-4F78F6E453BB}">
      <dsp:nvSpPr>
        <dsp:cNvPr id="0" name=""/>
        <dsp:cNvSpPr/>
      </dsp:nvSpPr>
      <dsp:spPr>
        <a:xfrm rot="2089480">
          <a:off x="1110317" y="1341868"/>
          <a:ext cx="208851" cy="230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1115928" y="1369996"/>
        <a:ext cx="146196" cy="138054"/>
      </dsp:txXfrm>
    </dsp:sp>
    <dsp:sp modelId="{7559743E-BE22-4550-99E3-8F38AC5FFF26}">
      <dsp:nvSpPr>
        <dsp:cNvPr id="0" name=""/>
        <dsp:cNvSpPr/>
      </dsp:nvSpPr>
      <dsp:spPr>
        <a:xfrm>
          <a:off x="1447420" y="1473062"/>
          <a:ext cx="957568" cy="957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1E7BA9-F01E-47DC-9E5D-E82091A93544}">
      <dsp:nvSpPr>
        <dsp:cNvPr id="0" name=""/>
        <dsp:cNvSpPr/>
      </dsp:nvSpPr>
      <dsp:spPr>
        <a:xfrm>
          <a:off x="1510352" y="2291166"/>
          <a:ext cx="1180816" cy="1013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Actitudes</a:t>
          </a:r>
          <a:r>
            <a:rPr lang="es-MX" sz="1400" kern="1200" dirty="0" smtClean="0"/>
            <a:t> </a:t>
          </a:r>
          <a:endParaRPr lang="es-ES" sz="1400" kern="1200" dirty="0"/>
        </a:p>
      </dsp:txBody>
      <dsp:txXfrm>
        <a:off x="1540026" y="2320840"/>
        <a:ext cx="1121468" cy="953788"/>
      </dsp:txXfrm>
    </dsp:sp>
    <dsp:sp modelId="{4A3ADBF8-9A70-42F0-835E-A8E7014CEE4D}">
      <dsp:nvSpPr>
        <dsp:cNvPr id="0" name=""/>
        <dsp:cNvSpPr/>
      </dsp:nvSpPr>
      <dsp:spPr>
        <a:xfrm rot="1026160">
          <a:off x="2637020" y="2093746"/>
          <a:ext cx="248515" cy="230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2638546" y="2129614"/>
        <a:ext cx="179488" cy="138054"/>
      </dsp:txXfrm>
    </dsp:sp>
    <dsp:sp modelId="{31B50520-BB4D-442A-9417-5D00CCC064C2}">
      <dsp:nvSpPr>
        <dsp:cNvPr id="0" name=""/>
        <dsp:cNvSpPr/>
      </dsp:nvSpPr>
      <dsp:spPr>
        <a:xfrm>
          <a:off x="3083635" y="1976511"/>
          <a:ext cx="957568" cy="957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7F70C3-EF4E-4E8A-BA71-C89B8C099396}">
      <dsp:nvSpPr>
        <dsp:cNvPr id="0" name=""/>
        <dsp:cNvSpPr/>
      </dsp:nvSpPr>
      <dsp:spPr>
        <a:xfrm>
          <a:off x="3020705" y="2731688"/>
          <a:ext cx="1148660" cy="928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Valores</a:t>
          </a:r>
          <a:endParaRPr lang="es-ES" sz="2000" b="1" kern="1200" dirty="0"/>
        </a:p>
      </dsp:txBody>
      <dsp:txXfrm>
        <a:off x="3047893" y="2758876"/>
        <a:ext cx="1094284" cy="873890"/>
      </dsp:txXfrm>
    </dsp:sp>
    <dsp:sp modelId="{9022B714-52BC-4E40-80F7-548C20037EAE}">
      <dsp:nvSpPr>
        <dsp:cNvPr id="0" name=""/>
        <dsp:cNvSpPr/>
      </dsp:nvSpPr>
      <dsp:spPr>
        <a:xfrm rot="947031">
          <a:off x="4230888" y="2557620"/>
          <a:ext cx="201055" cy="230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4232025" y="2595435"/>
        <a:ext cx="140739" cy="138054"/>
      </dsp:txXfrm>
    </dsp:sp>
    <dsp:sp modelId="{8E9E7C47-A3C2-451B-9A96-8A7F79016777}">
      <dsp:nvSpPr>
        <dsp:cNvPr id="0" name=""/>
        <dsp:cNvSpPr/>
      </dsp:nvSpPr>
      <dsp:spPr>
        <a:xfrm>
          <a:off x="4593988" y="2403438"/>
          <a:ext cx="957568" cy="957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C9E088-0582-4A9A-A5D8-51A39E23FA60}">
      <dsp:nvSpPr>
        <dsp:cNvPr id="0" name=""/>
        <dsp:cNvSpPr/>
      </dsp:nvSpPr>
      <dsp:spPr>
        <a:xfrm>
          <a:off x="4845719" y="3109272"/>
          <a:ext cx="1119675" cy="909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Objetivos Personales que necesitan ser Identificados</a:t>
          </a:r>
          <a:r>
            <a:rPr lang="es-MX" sz="1400" kern="1200" dirty="0" smtClean="0"/>
            <a:t>.</a:t>
          </a:r>
        </a:p>
      </dsp:txBody>
      <dsp:txXfrm>
        <a:off x="4872363" y="3135916"/>
        <a:ext cx="1066387" cy="856421"/>
      </dsp:txXfrm>
    </dsp:sp>
    <dsp:sp modelId="{B88A3150-78C3-4920-B505-D1596E709A47}">
      <dsp:nvSpPr>
        <dsp:cNvPr id="0" name=""/>
        <dsp:cNvSpPr/>
      </dsp:nvSpPr>
      <dsp:spPr>
        <a:xfrm rot="1616671">
          <a:off x="5774622" y="3191652"/>
          <a:ext cx="266452" cy="230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5778369" y="3222031"/>
        <a:ext cx="197425" cy="138054"/>
      </dsp:txXfrm>
    </dsp:sp>
    <dsp:sp modelId="{6495E5C5-27E3-43A3-A0C8-1E928C551286}">
      <dsp:nvSpPr>
        <dsp:cNvPr id="0" name=""/>
        <dsp:cNvSpPr/>
      </dsp:nvSpPr>
      <dsp:spPr>
        <a:xfrm>
          <a:off x="6230208" y="3235139"/>
          <a:ext cx="957568" cy="95756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98C5AB-18E5-48C9-8272-B1F83529183E}">
      <dsp:nvSpPr>
        <dsp:cNvPr id="0" name=""/>
        <dsp:cNvSpPr/>
      </dsp:nvSpPr>
      <dsp:spPr>
        <a:xfrm>
          <a:off x="6230209" y="3235139"/>
          <a:ext cx="957568" cy="957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Posición limitada </a:t>
          </a:r>
        </a:p>
      </dsp:txBody>
      <dsp:txXfrm>
        <a:off x="6258255" y="3263185"/>
        <a:ext cx="901476" cy="9014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827E-926B-492F-B754-3F90259868F4}">
      <dsp:nvSpPr>
        <dsp:cNvPr id="0" name=""/>
        <dsp:cNvSpPr/>
      </dsp:nvSpPr>
      <dsp:spPr>
        <a:xfrm>
          <a:off x="0" y="0"/>
          <a:ext cx="7488832" cy="243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FDF9-A920-4563-A934-5C4C3FC5AF60}">
      <dsp:nvSpPr>
        <dsp:cNvPr id="0" name=""/>
        <dsp:cNvSpPr/>
      </dsp:nvSpPr>
      <dsp:spPr>
        <a:xfrm>
          <a:off x="224771" y="324036"/>
          <a:ext cx="1594887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2B3D9-8521-403F-B773-84A2901C2CEC}">
      <dsp:nvSpPr>
        <dsp:cNvPr id="0" name=""/>
        <dsp:cNvSpPr/>
      </dsp:nvSpPr>
      <dsp:spPr>
        <a:xfrm rot="10800000">
          <a:off x="224771" y="2430269"/>
          <a:ext cx="1594887" cy="297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La Organización es un Sistema de Decisiones donde cada Persona Participa Conscientemente.</a:t>
          </a:r>
          <a:endParaRPr lang="es-ES" sz="1800" b="1" kern="1200" dirty="0"/>
        </a:p>
      </dsp:txBody>
      <dsp:txXfrm rot="10800000">
        <a:off x="273819" y="2430269"/>
        <a:ext cx="1496791" cy="2921282"/>
      </dsp:txXfrm>
    </dsp:sp>
    <dsp:sp modelId="{E21827CC-BEBB-4284-9053-0C0A40D9C5D8}">
      <dsp:nvSpPr>
        <dsp:cNvPr id="0" name=""/>
        <dsp:cNvSpPr/>
      </dsp:nvSpPr>
      <dsp:spPr>
        <a:xfrm>
          <a:off x="1979147" y="324036"/>
          <a:ext cx="1594887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2E15B-7F27-4EE2-90E4-F8ADD4162F3C}">
      <dsp:nvSpPr>
        <dsp:cNvPr id="0" name=""/>
        <dsp:cNvSpPr/>
      </dsp:nvSpPr>
      <dsp:spPr>
        <a:xfrm rot="10800000">
          <a:off x="1979147" y="2430269"/>
          <a:ext cx="1594887" cy="297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Escoge y Decide entre A</a:t>
          </a:r>
          <a:r>
            <a:rPr lang="es-MX" sz="1800" b="1" kern="1200" dirty="0" smtClean="0"/>
            <a:t>lternativas</a:t>
          </a:r>
          <a:r>
            <a:rPr lang="es-MX" sz="2000" b="1" kern="1200" dirty="0" smtClean="0"/>
            <a:t> más o menos Racionales. </a:t>
          </a:r>
          <a:endParaRPr lang="es-ES" sz="2000" b="1" kern="1200" dirty="0"/>
        </a:p>
      </dsp:txBody>
      <dsp:txXfrm rot="10800000">
        <a:off x="2028195" y="2430269"/>
        <a:ext cx="1496791" cy="2921282"/>
      </dsp:txXfrm>
    </dsp:sp>
    <dsp:sp modelId="{74049FFA-50DB-40A3-9A0F-C2898A2C8634}">
      <dsp:nvSpPr>
        <dsp:cNvPr id="0" name=""/>
        <dsp:cNvSpPr/>
      </dsp:nvSpPr>
      <dsp:spPr>
        <a:xfrm>
          <a:off x="3733522" y="324036"/>
          <a:ext cx="1594887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59BCE-6303-4C2A-B374-F6316C6994A6}">
      <dsp:nvSpPr>
        <dsp:cNvPr id="0" name=""/>
        <dsp:cNvSpPr/>
      </dsp:nvSpPr>
      <dsp:spPr>
        <a:xfrm rot="10800000">
          <a:off x="3733522" y="2430269"/>
          <a:ext cx="1594887" cy="297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La Persona Decide en función de su Percepción de las Situaciones </a:t>
          </a:r>
          <a:endParaRPr lang="es-ES" sz="2000" b="1" kern="1200" dirty="0"/>
        </a:p>
      </dsp:txBody>
      <dsp:txXfrm rot="10800000">
        <a:off x="3782570" y="2430269"/>
        <a:ext cx="1496791" cy="2921282"/>
      </dsp:txXfrm>
    </dsp:sp>
    <dsp:sp modelId="{622AEB5B-93E2-4D87-81C6-D11F5E4CB111}">
      <dsp:nvSpPr>
        <dsp:cNvPr id="0" name=""/>
        <dsp:cNvSpPr/>
      </dsp:nvSpPr>
      <dsp:spPr>
        <a:xfrm>
          <a:off x="5578536" y="324036"/>
          <a:ext cx="1594887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1E069-CE07-4AB6-8ECA-8372A72F46D9}">
      <dsp:nvSpPr>
        <dsp:cNvPr id="0" name=""/>
        <dsp:cNvSpPr/>
      </dsp:nvSpPr>
      <dsp:spPr>
        <a:xfrm rot="10800000">
          <a:off x="5487898" y="2430269"/>
          <a:ext cx="1776162" cy="297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Las Personas Procesan la Información y Toman Decisiones </a:t>
          </a:r>
        </a:p>
      </dsp:txBody>
      <dsp:txXfrm rot="10800000">
        <a:off x="5542521" y="2430269"/>
        <a:ext cx="1666916" cy="2915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AEE42-F6C8-4F86-83F2-66202EA7A302}">
      <dsp:nvSpPr>
        <dsp:cNvPr id="0" name=""/>
        <dsp:cNvSpPr/>
      </dsp:nvSpPr>
      <dsp:spPr>
        <a:xfrm rot="5400000">
          <a:off x="-184055" y="191579"/>
          <a:ext cx="1227039" cy="858927"/>
        </a:xfrm>
        <a:prstGeom prst="chevron">
          <a:avLst/>
        </a:prstGeom>
        <a:blipFill dpi="0" rotWithShape="0">
          <a:blip xmlns:r="http://schemas.openxmlformats.org/officeDocument/2006/relationships" r:embed="rId1"/>
          <a:srcRect/>
          <a:stretch>
            <a:fillRect l="2219" t="20044" r="-2219" b="-7018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 rot="-5400000">
        <a:off x="2" y="436987"/>
        <a:ext cx="858927" cy="368112"/>
      </dsp:txXfrm>
    </dsp:sp>
    <dsp:sp modelId="{977522F5-F04E-469A-B818-DDC6BAC8BEC0}">
      <dsp:nvSpPr>
        <dsp:cNvPr id="0" name=""/>
        <dsp:cNvSpPr/>
      </dsp:nvSpPr>
      <dsp:spPr>
        <a:xfrm rot="5400000">
          <a:off x="3612819" y="-2746368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AGENTE DECISORIO	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Persona que elige una opción entre varias alternativas futuras de acción.</a:t>
          </a:r>
          <a:endParaRPr lang="es-MX" sz="1600" b="1" kern="1200" dirty="0"/>
        </a:p>
      </dsp:txBody>
      <dsp:txXfrm rot="-5400000">
        <a:off x="858927" y="46458"/>
        <a:ext cx="6266426" cy="719707"/>
      </dsp:txXfrm>
    </dsp:sp>
    <dsp:sp modelId="{81504565-CD0A-4EC6-8AAE-04A25FBFC48E}">
      <dsp:nvSpPr>
        <dsp:cNvPr id="0" name=""/>
        <dsp:cNvSpPr/>
      </dsp:nvSpPr>
      <dsp:spPr>
        <a:xfrm rot="5400000">
          <a:off x="-184055" y="1323372"/>
          <a:ext cx="1227039" cy="858927"/>
        </a:xfrm>
        <a:prstGeom prst="chevron">
          <a:avLst/>
        </a:prstGeom>
        <a:blipFill dpi="0" rotWithShape="0">
          <a:blip xmlns:r="http://schemas.openxmlformats.org/officeDocument/2006/relationships" r:embed="rId2"/>
          <a:srcRect/>
          <a:stretch>
            <a:fillRect l="4438" t="19659" r="-4438" b="11816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 rot="-5400000">
        <a:off x="2" y="1568780"/>
        <a:ext cx="858927" cy="368112"/>
      </dsp:txXfrm>
    </dsp:sp>
    <dsp:sp modelId="{EA60F4C0-EDFE-491D-92A6-C577E0413BBB}">
      <dsp:nvSpPr>
        <dsp:cNvPr id="0" name=""/>
        <dsp:cNvSpPr/>
      </dsp:nvSpPr>
      <dsp:spPr>
        <a:xfrm rot="5400000">
          <a:off x="3612819" y="-1614575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OBJETIVOS 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Los objetivos que el tomador pretende alcanzar con sus acciones</a:t>
          </a:r>
          <a:r>
            <a:rPr lang="es-MX" sz="1600" kern="1200" dirty="0" smtClean="0"/>
            <a:t>.</a:t>
          </a:r>
          <a:endParaRPr lang="es-MX" sz="1600" kern="1200" dirty="0"/>
        </a:p>
      </dsp:txBody>
      <dsp:txXfrm rot="-5400000">
        <a:off x="858927" y="1178251"/>
        <a:ext cx="6266426" cy="719707"/>
      </dsp:txXfrm>
    </dsp:sp>
    <dsp:sp modelId="{90F0E515-64D2-433E-91C7-A6769A16CBCD}">
      <dsp:nvSpPr>
        <dsp:cNvPr id="0" name=""/>
        <dsp:cNvSpPr/>
      </dsp:nvSpPr>
      <dsp:spPr>
        <a:xfrm rot="5400000">
          <a:off x="-184055" y="2455165"/>
          <a:ext cx="1227039" cy="858927"/>
        </a:xfrm>
        <a:prstGeom prst="chevron">
          <a:avLst/>
        </a:prstGeom>
        <a:blipFill dpi="0" rotWithShape="0">
          <a:blip xmlns:r="http://schemas.openxmlformats.org/officeDocument/2006/relationships" r:embed="rId3"/>
          <a:srcRect/>
          <a:stretch>
            <a:fillRect l="-4436" t="16172" r="4436" b="-8806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 rot="-5400000">
        <a:off x="2" y="2700573"/>
        <a:ext cx="858927" cy="368112"/>
      </dsp:txXfrm>
    </dsp:sp>
    <dsp:sp modelId="{308E4F43-4B01-46B2-83E3-E5437B9FAB02}">
      <dsp:nvSpPr>
        <dsp:cNvPr id="0" name=""/>
        <dsp:cNvSpPr/>
      </dsp:nvSpPr>
      <dsp:spPr>
        <a:xfrm rot="5400000">
          <a:off x="3612819" y="-482782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PREFERECIAS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Criterios que el tomador utiliza para hacer una elección</a:t>
          </a:r>
          <a:r>
            <a:rPr lang="es-MX" sz="1600" kern="1200" dirty="0" smtClean="0"/>
            <a:t>.</a:t>
          </a:r>
          <a:endParaRPr lang="es-MX" sz="1600" kern="1200" dirty="0"/>
        </a:p>
      </dsp:txBody>
      <dsp:txXfrm rot="-5400000">
        <a:off x="858927" y="2310044"/>
        <a:ext cx="6266426" cy="719707"/>
      </dsp:txXfrm>
    </dsp:sp>
    <dsp:sp modelId="{746C8CE1-AE55-4028-8654-2F7D59A16A93}">
      <dsp:nvSpPr>
        <dsp:cNvPr id="0" name=""/>
        <dsp:cNvSpPr/>
      </dsp:nvSpPr>
      <dsp:spPr>
        <a:xfrm rot="5400000">
          <a:off x="-184055" y="3586959"/>
          <a:ext cx="1227039" cy="858927"/>
        </a:xfrm>
        <a:prstGeom prst="chevron">
          <a:avLst/>
        </a:prstGeom>
        <a:blipFill dpi="0" rotWithShape="0">
          <a:blip xmlns:r="http://schemas.openxmlformats.org/officeDocument/2006/relationships" r:embed="rId4"/>
          <a:srcRect/>
          <a:stretch>
            <a:fillRect l="-2219" t="27298" r="2219" b="866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 rot="-5400000">
        <a:off x="2" y="3832367"/>
        <a:ext cx="858927" cy="368112"/>
      </dsp:txXfrm>
    </dsp:sp>
    <dsp:sp modelId="{FA6FC2A6-039B-4A50-A3B0-DB59DDFAA0DC}">
      <dsp:nvSpPr>
        <dsp:cNvPr id="0" name=""/>
        <dsp:cNvSpPr/>
      </dsp:nvSpPr>
      <dsp:spPr>
        <a:xfrm rot="5400000">
          <a:off x="3612819" y="649011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ESTRATEGIA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Curso de acción seleccionado para alcanzar los objetivos. </a:t>
          </a:r>
          <a:endParaRPr lang="es-MX" sz="1600" b="1" kern="1200" dirty="0"/>
        </a:p>
      </dsp:txBody>
      <dsp:txXfrm rot="-5400000">
        <a:off x="858927" y="3441837"/>
        <a:ext cx="6266426" cy="719707"/>
      </dsp:txXfrm>
    </dsp:sp>
    <dsp:sp modelId="{DC8E6301-61D3-4860-A679-B73FF7FC5914}">
      <dsp:nvSpPr>
        <dsp:cNvPr id="0" name=""/>
        <dsp:cNvSpPr/>
      </dsp:nvSpPr>
      <dsp:spPr>
        <a:xfrm rot="5400000">
          <a:off x="-184055" y="4718752"/>
          <a:ext cx="1227039" cy="858927"/>
        </a:xfrm>
        <a:prstGeom prst="chevron">
          <a:avLst/>
        </a:prstGeom>
        <a:blipFill dpi="0" rotWithShape="0">
          <a:blip xmlns:r="http://schemas.openxmlformats.org/officeDocument/2006/relationships" r:embed="rId5"/>
          <a:srcRect/>
          <a:stretch>
            <a:fillRect t="16959" b="10046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 rot="-5400000">
        <a:off x="2" y="4964160"/>
        <a:ext cx="858927" cy="368112"/>
      </dsp:txXfrm>
    </dsp:sp>
    <dsp:sp modelId="{B480A1FF-50A0-4E6A-A3CF-EDD1D4E82084}">
      <dsp:nvSpPr>
        <dsp:cNvPr id="0" name=""/>
        <dsp:cNvSpPr/>
      </dsp:nvSpPr>
      <dsp:spPr>
        <a:xfrm rot="5400000">
          <a:off x="3612819" y="1780804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SITUACION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Aspectos  del ambiente que involucran fuera del control , conocimiento o comprensión. 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.</a:t>
          </a:r>
          <a:endParaRPr lang="es-MX" sz="1600" kern="1200" dirty="0"/>
        </a:p>
      </dsp:txBody>
      <dsp:txXfrm rot="-5400000">
        <a:off x="858927" y="4573630"/>
        <a:ext cx="6266426" cy="719707"/>
      </dsp:txXfrm>
    </dsp:sp>
    <dsp:sp modelId="{ED0B8E91-C172-42BE-BC5F-22BABE13A57C}">
      <dsp:nvSpPr>
        <dsp:cNvPr id="0" name=""/>
        <dsp:cNvSpPr/>
      </dsp:nvSpPr>
      <dsp:spPr>
        <a:xfrm rot="5400000">
          <a:off x="-184055" y="5850545"/>
          <a:ext cx="1227039" cy="858927"/>
        </a:xfrm>
        <a:prstGeom prst="chevron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 rot="-5400000">
        <a:off x="2" y="6095953"/>
        <a:ext cx="858927" cy="368112"/>
      </dsp:txXfrm>
    </dsp:sp>
    <dsp:sp modelId="{7AC32AB8-9DBB-4E7F-80D3-ADBC7EE38F00}">
      <dsp:nvSpPr>
        <dsp:cNvPr id="0" name=""/>
        <dsp:cNvSpPr/>
      </dsp:nvSpPr>
      <dsp:spPr>
        <a:xfrm rot="5400000">
          <a:off x="3612819" y="2912597"/>
          <a:ext cx="797575" cy="630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RESULTADO</a:t>
          </a:r>
          <a:endParaRPr lang="es-MX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Es la consecuencia o resultante de cierta estrategia. </a:t>
          </a:r>
          <a:endParaRPr lang="es-MX" sz="1600" b="1" kern="1200" dirty="0"/>
        </a:p>
      </dsp:txBody>
      <dsp:txXfrm rot="-5400000">
        <a:off x="858927" y="5705423"/>
        <a:ext cx="6266426" cy="7197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C85F4-136F-4F7C-9029-55B4771CD94F}">
      <dsp:nvSpPr>
        <dsp:cNvPr id="0" name=""/>
        <dsp:cNvSpPr/>
      </dsp:nvSpPr>
      <dsp:spPr>
        <a:xfrm>
          <a:off x="0" y="503752"/>
          <a:ext cx="75243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4C24B-FC13-489A-BFFE-439ECB4BB3E2}">
      <dsp:nvSpPr>
        <dsp:cNvPr id="0" name=""/>
        <dsp:cNvSpPr/>
      </dsp:nvSpPr>
      <dsp:spPr>
        <a:xfrm>
          <a:off x="376216" y="75712"/>
          <a:ext cx="526702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Percepción de la situación que rodea algún problema </a:t>
          </a:r>
          <a:endParaRPr lang="es-MX" sz="2400" kern="1200" dirty="0"/>
        </a:p>
      </dsp:txBody>
      <dsp:txXfrm>
        <a:off x="418006" y="117502"/>
        <a:ext cx="5183449" cy="772500"/>
      </dsp:txXfrm>
    </dsp:sp>
    <dsp:sp modelId="{8D4E4A48-7B5E-4F72-9AC7-2FBE573D2006}">
      <dsp:nvSpPr>
        <dsp:cNvPr id="0" name=""/>
        <dsp:cNvSpPr/>
      </dsp:nvSpPr>
      <dsp:spPr>
        <a:xfrm>
          <a:off x="0" y="1819192"/>
          <a:ext cx="75243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3B12-8CC2-4FBE-A56F-C25B5D1E42A5}">
      <dsp:nvSpPr>
        <dsp:cNvPr id="0" name=""/>
        <dsp:cNvSpPr/>
      </dsp:nvSpPr>
      <dsp:spPr>
        <a:xfrm>
          <a:off x="376216" y="1391152"/>
          <a:ext cx="526702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Análisis  y definición del problema	</a:t>
          </a:r>
          <a:endParaRPr lang="es-MX" sz="2400" kern="1200" dirty="0"/>
        </a:p>
      </dsp:txBody>
      <dsp:txXfrm>
        <a:off x="418006" y="1432942"/>
        <a:ext cx="5183449" cy="772500"/>
      </dsp:txXfrm>
    </dsp:sp>
    <dsp:sp modelId="{2D47F982-B12F-4DCD-B31E-F6456E836F12}">
      <dsp:nvSpPr>
        <dsp:cNvPr id="0" name=""/>
        <dsp:cNvSpPr/>
      </dsp:nvSpPr>
      <dsp:spPr>
        <a:xfrm>
          <a:off x="0" y="3134632"/>
          <a:ext cx="75243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70DB6-1D7E-42F5-94F1-E3CC9EA74F72}">
      <dsp:nvSpPr>
        <dsp:cNvPr id="0" name=""/>
        <dsp:cNvSpPr/>
      </dsp:nvSpPr>
      <dsp:spPr>
        <a:xfrm>
          <a:off x="376216" y="2706592"/>
          <a:ext cx="526702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Definición  de los objetivos </a:t>
          </a:r>
          <a:endParaRPr lang="es-MX" sz="2400" kern="1200" dirty="0"/>
        </a:p>
      </dsp:txBody>
      <dsp:txXfrm>
        <a:off x="418006" y="2748382"/>
        <a:ext cx="5183449" cy="772500"/>
      </dsp:txXfrm>
    </dsp:sp>
    <dsp:sp modelId="{D76C5942-FCAC-4EC4-A789-0829709336CA}">
      <dsp:nvSpPr>
        <dsp:cNvPr id="0" name=""/>
        <dsp:cNvSpPr/>
      </dsp:nvSpPr>
      <dsp:spPr>
        <a:xfrm>
          <a:off x="0" y="4450071"/>
          <a:ext cx="752432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729AE-BD0C-4173-8DE4-023F60D9DADA}">
      <dsp:nvSpPr>
        <dsp:cNvPr id="0" name=""/>
        <dsp:cNvSpPr/>
      </dsp:nvSpPr>
      <dsp:spPr>
        <a:xfrm>
          <a:off x="376216" y="4022032"/>
          <a:ext cx="526702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Búsqueda de alternativas de solución o cursos de acción </a:t>
          </a:r>
          <a:endParaRPr lang="es-MX" sz="2400" kern="1200" dirty="0"/>
        </a:p>
      </dsp:txBody>
      <dsp:txXfrm>
        <a:off x="418006" y="4063822"/>
        <a:ext cx="5183449" cy="77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5C629-71D5-43CD-B48C-92A895243125}">
      <dsp:nvSpPr>
        <dsp:cNvPr id="0" name=""/>
        <dsp:cNvSpPr/>
      </dsp:nvSpPr>
      <dsp:spPr>
        <a:xfrm>
          <a:off x="0" y="738434"/>
          <a:ext cx="710540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1C668-BA06-4EA3-83BF-714D3E6FDFEB}">
      <dsp:nvSpPr>
        <dsp:cNvPr id="0" name=""/>
        <dsp:cNvSpPr/>
      </dsp:nvSpPr>
      <dsp:spPr>
        <a:xfrm>
          <a:off x="355270" y="59474"/>
          <a:ext cx="4973781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97" tIns="0" rIns="1879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Evaluación y comparación de alternativas  </a:t>
          </a:r>
          <a:endParaRPr lang="es-MX" sz="2400" kern="1200" dirty="0"/>
        </a:p>
      </dsp:txBody>
      <dsp:txXfrm>
        <a:off x="421558" y="125762"/>
        <a:ext cx="4841205" cy="1225344"/>
      </dsp:txXfrm>
    </dsp:sp>
    <dsp:sp modelId="{FCBA4E9F-AFA2-4916-BF3F-1A0D422AED93}">
      <dsp:nvSpPr>
        <dsp:cNvPr id="0" name=""/>
        <dsp:cNvSpPr/>
      </dsp:nvSpPr>
      <dsp:spPr>
        <a:xfrm>
          <a:off x="0" y="2824995"/>
          <a:ext cx="710540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F30CF-F460-459E-8809-9934AF81BFF0}">
      <dsp:nvSpPr>
        <dsp:cNvPr id="0" name=""/>
        <dsp:cNvSpPr/>
      </dsp:nvSpPr>
      <dsp:spPr>
        <a:xfrm>
          <a:off x="355270" y="2146034"/>
          <a:ext cx="4973781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97" tIns="0" rIns="1879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Elección de la alternativa mas adecuada  para el logro de objetivos</a:t>
          </a:r>
          <a:endParaRPr lang="es-MX" sz="2400" kern="1200" dirty="0"/>
        </a:p>
      </dsp:txBody>
      <dsp:txXfrm>
        <a:off x="421558" y="2212322"/>
        <a:ext cx="4841205" cy="1225344"/>
      </dsp:txXfrm>
    </dsp:sp>
    <dsp:sp modelId="{D42FC55B-4DB4-4399-AC88-D75DCA9E572D}">
      <dsp:nvSpPr>
        <dsp:cNvPr id="0" name=""/>
        <dsp:cNvSpPr/>
      </dsp:nvSpPr>
      <dsp:spPr>
        <a:xfrm>
          <a:off x="0" y="4911554"/>
          <a:ext cx="710540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5D2E1-33DA-44DF-9B29-665E6A22D3DE}">
      <dsp:nvSpPr>
        <dsp:cNvPr id="0" name=""/>
        <dsp:cNvSpPr/>
      </dsp:nvSpPr>
      <dsp:spPr>
        <a:xfrm>
          <a:off x="355270" y="4232595"/>
          <a:ext cx="4973781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97" tIns="0" rIns="1879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Implantación de la alternativa seleccionada </a:t>
          </a:r>
          <a:endParaRPr lang="es-MX" sz="2400" kern="1200" dirty="0"/>
        </a:p>
      </dsp:txBody>
      <dsp:txXfrm>
        <a:off x="421558" y="4298883"/>
        <a:ext cx="4841205" cy="12253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99EE-A6C9-4B15-8B39-05B0802DB3A4}">
      <dsp:nvSpPr>
        <dsp:cNvPr id="0" name=""/>
        <dsp:cNvSpPr/>
      </dsp:nvSpPr>
      <dsp:spPr>
        <a:xfrm>
          <a:off x="0" y="341628"/>
          <a:ext cx="4680520" cy="416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0" kern="1200" dirty="0" smtClean="0"/>
            <a:t>El administrador debe poner a prueba sus opciones (posibles soluciones) con planes piloto.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0" kern="1200" dirty="0" smtClean="0"/>
            <a:t>En muchos casos es posible aislar secciones o empleados de un proceso para observarlos, sin comprometer a la totalidad.</a:t>
          </a:r>
          <a:endParaRPr lang="es-MX" sz="2700" kern="1200" dirty="0"/>
        </a:p>
      </dsp:txBody>
      <dsp:txXfrm>
        <a:off x="203557" y="545185"/>
        <a:ext cx="4273406" cy="37627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4773-96E9-4E1A-B288-2994F8EDFA64}">
      <dsp:nvSpPr>
        <dsp:cNvPr id="0" name=""/>
        <dsp:cNvSpPr/>
      </dsp:nvSpPr>
      <dsp:spPr>
        <a:xfrm>
          <a:off x="0" y="51467"/>
          <a:ext cx="4464496" cy="47502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b="0" kern="1200" dirty="0" smtClean="0"/>
            <a:t>Por lo general, son muchas las objeciones y restricciones que atan a quien tiene que tomar decisiones: por lo mismo, su mente creativa, política y ejecutiva le va a ayudar al éxito del manejo de las restricciones. </a:t>
          </a:r>
          <a:endParaRPr lang="es-MX" sz="2900" kern="1200" dirty="0"/>
        </a:p>
      </dsp:txBody>
      <dsp:txXfrm>
        <a:off x="217939" y="269406"/>
        <a:ext cx="4028618" cy="43143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45140-DFD9-4052-8FD7-9810FEB432E6}">
      <dsp:nvSpPr>
        <dsp:cNvPr id="0" name=""/>
        <dsp:cNvSpPr/>
      </dsp:nvSpPr>
      <dsp:spPr>
        <a:xfrm>
          <a:off x="0" y="0"/>
          <a:ext cx="8712968" cy="972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RACIONALIDAD LIMITADA</a:t>
          </a:r>
          <a:endParaRPr lang="es-MX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La persona necesitara analizar y evaluar gran información  relacionada con la situación.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Emplea “supuestos” , premisas que asume subjetivamente en las cuales basa su elección.</a:t>
          </a:r>
          <a:endParaRPr lang="es-MX" sz="1400" kern="1200" dirty="0"/>
        </a:p>
      </dsp:txBody>
      <dsp:txXfrm>
        <a:off x="1839871" y="0"/>
        <a:ext cx="6873096" cy="972776"/>
      </dsp:txXfrm>
    </dsp:sp>
    <dsp:sp modelId="{28B660BC-2F56-40A1-B451-DFB0EA1771A1}">
      <dsp:nvSpPr>
        <dsp:cNvPr id="0" name=""/>
        <dsp:cNvSpPr/>
      </dsp:nvSpPr>
      <dsp:spPr>
        <a:xfrm>
          <a:off x="97277" y="97277"/>
          <a:ext cx="1742593" cy="778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BC7B-38ED-468B-B5D7-B3884B3A17D2}">
      <dsp:nvSpPr>
        <dsp:cNvPr id="0" name=""/>
        <dsp:cNvSpPr/>
      </dsp:nvSpPr>
      <dsp:spPr>
        <a:xfrm>
          <a:off x="0" y="1070053"/>
          <a:ext cx="8712968" cy="972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IMPERFECCION DE LAS DECISIONES</a:t>
          </a:r>
          <a:endParaRPr lang="es-MX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No existen decisiones perfectas. </a:t>
          </a:r>
          <a:endParaRPr lang="es-MX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Algunas son mejores que otras en cuanto a los resultados producidos.</a:t>
          </a:r>
          <a:endParaRPr lang="es-MX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El criterio rector de la decisión es la eficiencia, el logro de máximos resultados con medios limitados. </a:t>
          </a:r>
          <a:endParaRPr lang="es-MX" sz="1200" b="1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/>
        </a:p>
      </dsp:txBody>
      <dsp:txXfrm>
        <a:off x="1839871" y="1070053"/>
        <a:ext cx="6873096" cy="972776"/>
      </dsp:txXfrm>
    </dsp:sp>
    <dsp:sp modelId="{8D26AC0F-D006-4EBF-B063-D7D1777F3A3F}">
      <dsp:nvSpPr>
        <dsp:cNvPr id="0" name=""/>
        <dsp:cNvSpPr/>
      </dsp:nvSpPr>
      <dsp:spPr>
        <a:xfrm>
          <a:off x="97277" y="1167331"/>
          <a:ext cx="1742593" cy="778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EF28-7582-40BC-B74F-D9D09A2E1EBB}">
      <dsp:nvSpPr>
        <dsp:cNvPr id="0" name=""/>
        <dsp:cNvSpPr/>
      </dsp:nvSpPr>
      <dsp:spPr>
        <a:xfrm>
          <a:off x="0" y="2140107"/>
          <a:ext cx="8712968" cy="972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JERARQUIZACION DE LAS DECISIONES </a:t>
          </a:r>
          <a:endParaRPr lang="es-MX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El comportamiento es planeado siempre que sea guiado por objetivos</a:t>
          </a:r>
          <a:r>
            <a:rPr lang="es-MX" sz="1100" kern="1200" dirty="0" smtClean="0"/>
            <a:t>.</a:t>
          </a:r>
          <a:endParaRPr lang="es-MX" sz="1100" kern="1200" dirty="0"/>
        </a:p>
      </dsp:txBody>
      <dsp:txXfrm>
        <a:off x="1839871" y="2140107"/>
        <a:ext cx="6873096" cy="972776"/>
      </dsp:txXfrm>
    </dsp:sp>
    <dsp:sp modelId="{C923DEA0-4A6E-4D86-85D8-465B3DE07215}">
      <dsp:nvSpPr>
        <dsp:cNvPr id="0" name=""/>
        <dsp:cNvSpPr/>
      </dsp:nvSpPr>
      <dsp:spPr>
        <a:xfrm>
          <a:off x="97277" y="2237384"/>
          <a:ext cx="1742593" cy="778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0742D-6395-42AD-BFE0-4787FE0902CE}">
      <dsp:nvSpPr>
        <dsp:cNvPr id="0" name=""/>
        <dsp:cNvSpPr/>
      </dsp:nvSpPr>
      <dsp:spPr>
        <a:xfrm>
          <a:off x="0" y="3210160"/>
          <a:ext cx="8712968" cy="972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RELATIVIDAD DE LAS DECISIONES </a:t>
          </a: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Elegir una alternativa cualquiera implica renuncia a las demás y crear una secuencia de nuevas situaciones  y alternativas  en el tiempo.</a:t>
          </a:r>
          <a:endParaRPr lang="es-MX" sz="1600" b="1" kern="1200" dirty="0"/>
        </a:p>
      </dsp:txBody>
      <dsp:txXfrm>
        <a:off x="1839871" y="3210160"/>
        <a:ext cx="6873096" cy="972776"/>
      </dsp:txXfrm>
    </dsp:sp>
    <dsp:sp modelId="{2FE32790-07F9-4595-9CDA-8ADFA59B5479}">
      <dsp:nvSpPr>
        <dsp:cNvPr id="0" name=""/>
        <dsp:cNvSpPr/>
      </dsp:nvSpPr>
      <dsp:spPr>
        <a:xfrm>
          <a:off x="97277" y="3307438"/>
          <a:ext cx="1742593" cy="778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5A60C-8E82-4C23-BDC5-9FC3F37D30CE}">
      <dsp:nvSpPr>
        <dsp:cNvPr id="0" name=""/>
        <dsp:cNvSpPr/>
      </dsp:nvSpPr>
      <dsp:spPr>
        <a:xfrm>
          <a:off x="0" y="4280214"/>
          <a:ext cx="8712968" cy="972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RACIONALIDAD ADMINISTRATIVA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 smtClean="0"/>
            <a:t>El comportamiento  de los individuos  es planeado, orientado a la consecución  de los  objetivos previamente definidos  de la manera mas adecuada.</a:t>
          </a:r>
          <a:endParaRPr lang="es-MX" sz="1500" b="1" kern="1200" dirty="0"/>
        </a:p>
      </dsp:txBody>
      <dsp:txXfrm>
        <a:off x="1839871" y="4280214"/>
        <a:ext cx="6873096" cy="972776"/>
      </dsp:txXfrm>
    </dsp:sp>
    <dsp:sp modelId="{C1DF67BE-1149-4EE0-B7BD-5D5D1F3EE648}">
      <dsp:nvSpPr>
        <dsp:cNvPr id="0" name=""/>
        <dsp:cNvSpPr/>
      </dsp:nvSpPr>
      <dsp:spPr>
        <a:xfrm>
          <a:off x="97277" y="4377492"/>
          <a:ext cx="1742593" cy="778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3B2D9-82C9-4837-BB7B-77D680BA55EA}">
      <dsp:nvSpPr>
        <dsp:cNvPr id="0" name=""/>
        <dsp:cNvSpPr/>
      </dsp:nvSpPr>
      <dsp:spPr>
        <a:xfrm>
          <a:off x="0" y="0"/>
          <a:ext cx="8229600" cy="107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DIVISIÓN DE TAREAS </a:t>
          </a:r>
          <a:endParaRPr lang="es-MX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Enfoca  y limita la atención  de cada funcionario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1753133" y="0"/>
        <a:ext cx="6476466" cy="1072138"/>
      </dsp:txXfrm>
    </dsp:sp>
    <dsp:sp modelId="{ACB7B648-36D3-4E86-8817-59ED3CEBCAB6}">
      <dsp:nvSpPr>
        <dsp:cNvPr id="0" name=""/>
        <dsp:cNvSpPr/>
      </dsp:nvSpPr>
      <dsp:spPr>
        <a:xfrm>
          <a:off x="107213" y="107213"/>
          <a:ext cx="1645920" cy="8577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2A669-E7AF-40C6-A0F9-AA37C4D47900}">
      <dsp:nvSpPr>
        <dsp:cNvPr id="0" name=""/>
        <dsp:cNvSpPr/>
      </dsp:nvSpPr>
      <dsp:spPr>
        <a:xfrm>
          <a:off x="0" y="1179352"/>
          <a:ext cx="8229600" cy="107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ESTANDARES DE DESEMPEÑO</a:t>
          </a:r>
          <a:endParaRPr lang="es-MX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Patrones que sirven de guía y orientación al comportamiento racional de las personas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1753133" y="1179352"/>
        <a:ext cx="6476466" cy="1072138"/>
      </dsp:txXfrm>
    </dsp:sp>
    <dsp:sp modelId="{422B36B1-9B3A-4FEE-9900-2CCADBEFCC1B}">
      <dsp:nvSpPr>
        <dsp:cNvPr id="0" name=""/>
        <dsp:cNvSpPr/>
      </dsp:nvSpPr>
      <dsp:spPr>
        <a:xfrm>
          <a:off x="107213" y="1286565"/>
          <a:ext cx="1645920" cy="8577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DBEDD-9BC1-4D18-93DF-4E5978CEB1E7}">
      <dsp:nvSpPr>
        <dsp:cNvPr id="0" name=""/>
        <dsp:cNvSpPr/>
      </dsp:nvSpPr>
      <dsp:spPr>
        <a:xfrm>
          <a:off x="0" y="2358704"/>
          <a:ext cx="8229600" cy="107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SISTEMAS DE AUTORIDAD </a:t>
          </a:r>
          <a:endParaRPr lang="es-MX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Medios para influir y coordinar el comportamiento de las personas 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1753133" y="2358704"/>
        <a:ext cx="6476466" cy="1072138"/>
      </dsp:txXfrm>
    </dsp:sp>
    <dsp:sp modelId="{FB46AC01-6FA1-45A4-875C-66B5D8DB7A87}">
      <dsp:nvSpPr>
        <dsp:cNvPr id="0" name=""/>
        <dsp:cNvSpPr/>
      </dsp:nvSpPr>
      <dsp:spPr>
        <a:xfrm>
          <a:off x="107213" y="2465917"/>
          <a:ext cx="1645920" cy="8577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F455-2ABA-499D-A76B-3E85852DABA8}">
      <dsp:nvSpPr>
        <dsp:cNvPr id="0" name=""/>
        <dsp:cNvSpPr/>
      </dsp:nvSpPr>
      <dsp:spPr>
        <a:xfrm>
          <a:off x="0" y="3538056"/>
          <a:ext cx="8229600" cy="107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CANALES DE COMUNICACIÓN  </a:t>
          </a:r>
          <a:endParaRPr lang="es-MX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Se extiende en todas las direcciones  facilitando  la información  para el proceso decisorio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1753133" y="3538056"/>
        <a:ext cx="6476466" cy="1072138"/>
      </dsp:txXfrm>
    </dsp:sp>
    <dsp:sp modelId="{5FC3CF19-AF9F-49E7-8C79-7BFA6C9CFF47}">
      <dsp:nvSpPr>
        <dsp:cNvPr id="0" name=""/>
        <dsp:cNvSpPr/>
      </dsp:nvSpPr>
      <dsp:spPr>
        <a:xfrm>
          <a:off x="107213" y="3645270"/>
          <a:ext cx="1645920" cy="8577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8C6FA-E602-4FF8-918A-44DB43EFD14A}">
      <dsp:nvSpPr>
        <dsp:cNvPr id="0" name=""/>
        <dsp:cNvSpPr/>
      </dsp:nvSpPr>
      <dsp:spPr>
        <a:xfrm>
          <a:off x="0" y="4717408"/>
          <a:ext cx="8229600" cy="107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ENTRENAMIENTO Y ADOCTRINAMIENTO</a:t>
          </a:r>
          <a:endParaRPr lang="es-MX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Se pretende inculcar criterios de decisión que se quieren mantener 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/>
        </a:p>
      </dsp:txBody>
      <dsp:txXfrm>
        <a:off x="1753133" y="4717408"/>
        <a:ext cx="6476466" cy="1072138"/>
      </dsp:txXfrm>
    </dsp:sp>
    <dsp:sp modelId="{9ED507E8-D9FE-47E3-91DF-2F5414BAF635}">
      <dsp:nvSpPr>
        <dsp:cNvPr id="0" name=""/>
        <dsp:cNvSpPr/>
      </dsp:nvSpPr>
      <dsp:spPr>
        <a:xfrm>
          <a:off x="107213" y="4824622"/>
          <a:ext cx="1645920" cy="8577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6FAB8-E68A-4C4E-93A7-B430BBD979D2}">
      <dsp:nvSpPr>
        <dsp:cNvPr id="0" name=""/>
        <dsp:cNvSpPr/>
      </dsp:nvSpPr>
      <dsp:spPr>
        <a:xfrm>
          <a:off x="0" y="352839"/>
          <a:ext cx="3456384" cy="138255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1CA51-05EA-47B7-8B75-C854EC4A045E}">
      <dsp:nvSpPr>
        <dsp:cNvPr id="0" name=""/>
        <dsp:cNvSpPr/>
      </dsp:nvSpPr>
      <dsp:spPr>
        <a:xfrm>
          <a:off x="414766" y="594786"/>
          <a:ext cx="1140606" cy="6774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Modelo </a:t>
          </a:r>
          <a:r>
            <a:rPr lang="es-MX" sz="1900" kern="1200" dirty="0" smtClean="0">
              <a:hlinkClick xmlns:r="http://schemas.openxmlformats.org/officeDocument/2006/relationships" r:id="" action="ppaction://hlinksldjump"/>
            </a:rPr>
            <a:t>Racional</a:t>
          </a:r>
          <a:r>
            <a:rPr lang="es-MX" sz="1900" kern="1200" dirty="0" smtClean="0"/>
            <a:t> </a:t>
          </a:r>
          <a:endParaRPr lang="es-MX" sz="1900" kern="1200" dirty="0"/>
        </a:p>
      </dsp:txBody>
      <dsp:txXfrm>
        <a:off x="414766" y="594786"/>
        <a:ext cx="1140606" cy="677451"/>
      </dsp:txXfrm>
    </dsp:sp>
    <dsp:sp modelId="{9AF06F5F-301C-4B9B-8A7A-2948EA3798A5}">
      <dsp:nvSpPr>
        <dsp:cNvPr id="0" name=""/>
        <dsp:cNvSpPr/>
      </dsp:nvSpPr>
      <dsp:spPr>
        <a:xfrm>
          <a:off x="1728192" y="815994"/>
          <a:ext cx="1347989" cy="6774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hlinkClick xmlns:r="http://schemas.openxmlformats.org/officeDocument/2006/relationships" r:id="" action="ppaction://hlinksldjump"/>
            </a:rPr>
            <a:t>Modelo no Racional </a:t>
          </a:r>
          <a:endParaRPr lang="es-MX" sz="1900" kern="1200" dirty="0"/>
        </a:p>
      </dsp:txBody>
      <dsp:txXfrm>
        <a:off x="1728192" y="815994"/>
        <a:ext cx="1347989" cy="677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61CC0-29DC-4FB4-BF65-8748AE649C8A}">
      <dsp:nvSpPr>
        <dsp:cNvPr id="0" name=""/>
        <dsp:cNvSpPr/>
      </dsp:nvSpPr>
      <dsp:spPr>
        <a:xfrm>
          <a:off x="0" y="0"/>
          <a:ext cx="2195736" cy="194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2AAFE-C460-47F4-9A98-7A06D7F3D3F7}">
      <dsp:nvSpPr>
        <dsp:cNvPr id="0" name=""/>
        <dsp:cNvSpPr/>
      </dsp:nvSpPr>
      <dsp:spPr>
        <a:xfrm>
          <a:off x="177116" y="493996"/>
          <a:ext cx="1799045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Bibliografía </a:t>
          </a:r>
          <a:endParaRPr lang="es-MX" sz="2700" kern="1200" dirty="0"/>
        </a:p>
      </dsp:txBody>
      <dsp:txXfrm>
        <a:off x="177116" y="493996"/>
        <a:ext cx="1799045" cy="97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EDF40-470A-4815-BB39-CFAD860BBADA}">
      <dsp:nvSpPr>
        <dsp:cNvPr id="0" name=""/>
        <dsp:cNvSpPr/>
      </dsp:nvSpPr>
      <dsp:spPr>
        <a:xfrm>
          <a:off x="0" y="0"/>
          <a:ext cx="7128792" cy="22945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Fue pionero en investigación sobre como deben tomarse decisiones en organizaciones económicas complejas (empresas publicas, internacionales, etc.) </a:t>
          </a:r>
          <a:endParaRPr lang="es-MX" sz="2900" kern="1200" dirty="0"/>
        </a:p>
      </dsp:txBody>
      <dsp:txXfrm>
        <a:off x="1655210" y="0"/>
        <a:ext cx="5473581" cy="2294522"/>
      </dsp:txXfrm>
    </dsp:sp>
    <dsp:sp modelId="{154DC3E4-C947-444E-8309-9F0371D77FDD}">
      <dsp:nvSpPr>
        <dsp:cNvPr id="0" name=""/>
        <dsp:cNvSpPr/>
      </dsp:nvSpPr>
      <dsp:spPr>
        <a:xfrm>
          <a:off x="229452" y="229452"/>
          <a:ext cx="1425758" cy="1835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DD226A-07B8-4E34-BACB-2A6C91F6DEAC}">
      <dsp:nvSpPr>
        <dsp:cNvPr id="0" name=""/>
        <dsp:cNvSpPr/>
      </dsp:nvSpPr>
      <dsp:spPr>
        <a:xfrm>
          <a:off x="0" y="2523974"/>
          <a:ext cx="7128792" cy="229452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Su obra más celebrada es Administrative Behavior : A Study of Decisions-Making Processes  in Administrative Organization (1947)</a:t>
          </a:r>
        </a:p>
      </dsp:txBody>
      <dsp:txXfrm>
        <a:off x="1655210" y="2523974"/>
        <a:ext cx="5473581" cy="2294522"/>
      </dsp:txXfrm>
    </dsp:sp>
    <dsp:sp modelId="{36D604D3-FF0F-4447-BFD2-8D925F6435AC}">
      <dsp:nvSpPr>
        <dsp:cNvPr id="0" name=""/>
        <dsp:cNvSpPr/>
      </dsp:nvSpPr>
      <dsp:spPr>
        <a:xfrm>
          <a:off x="229452" y="2753427"/>
          <a:ext cx="1425758" cy="1835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DA0DB-6079-4478-9F58-8AC741DFD03F}">
      <dsp:nvSpPr>
        <dsp:cNvPr id="0" name=""/>
        <dsp:cNvSpPr/>
      </dsp:nvSpPr>
      <dsp:spPr>
        <a:xfrm>
          <a:off x="1544034" y="0"/>
          <a:ext cx="2960694" cy="296069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EC6CE-D1FE-4173-8BC0-B9C49DA0F759}">
      <dsp:nvSpPr>
        <dsp:cNvPr id="0" name=""/>
        <dsp:cNvSpPr/>
      </dsp:nvSpPr>
      <dsp:spPr>
        <a:xfrm>
          <a:off x="0" y="285757"/>
          <a:ext cx="2893466" cy="115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 smtClean="0"/>
            <a:t>Planear</a:t>
          </a:r>
          <a:endParaRPr lang="es-MX" sz="4500" kern="1200" dirty="0"/>
        </a:p>
      </dsp:txBody>
      <dsp:txXfrm>
        <a:off x="56366" y="342123"/>
        <a:ext cx="2780734" cy="1041938"/>
      </dsp:txXfrm>
    </dsp:sp>
    <dsp:sp modelId="{0F0268B5-8353-484D-83D3-33B4A075C3CC}">
      <dsp:nvSpPr>
        <dsp:cNvPr id="0" name=""/>
        <dsp:cNvSpPr/>
      </dsp:nvSpPr>
      <dsp:spPr>
        <a:xfrm>
          <a:off x="2857515" y="285757"/>
          <a:ext cx="2797524" cy="115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 smtClean="0"/>
            <a:t>Organizar</a:t>
          </a:r>
          <a:endParaRPr lang="es-MX" sz="4500" kern="1200" dirty="0"/>
        </a:p>
      </dsp:txBody>
      <dsp:txXfrm>
        <a:off x="2913881" y="342123"/>
        <a:ext cx="2684792" cy="1041938"/>
      </dsp:txXfrm>
    </dsp:sp>
    <dsp:sp modelId="{807173A3-35E9-4C37-B240-7C2976127D62}">
      <dsp:nvSpPr>
        <dsp:cNvPr id="0" name=""/>
        <dsp:cNvSpPr/>
      </dsp:nvSpPr>
      <dsp:spPr>
        <a:xfrm>
          <a:off x="0" y="1428758"/>
          <a:ext cx="2874136" cy="115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Conducir</a:t>
          </a:r>
          <a:endParaRPr lang="es-MX" sz="4400" kern="1200" dirty="0"/>
        </a:p>
      </dsp:txBody>
      <dsp:txXfrm>
        <a:off x="56366" y="1485124"/>
        <a:ext cx="2761404" cy="1041938"/>
      </dsp:txXfrm>
    </dsp:sp>
    <dsp:sp modelId="{51CB5DCE-03E3-4915-A683-4C3D4B4074D4}">
      <dsp:nvSpPr>
        <dsp:cNvPr id="0" name=""/>
        <dsp:cNvSpPr/>
      </dsp:nvSpPr>
      <dsp:spPr>
        <a:xfrm>
          <a:off x="2928961" y="1500197"/>
          <a:ext cx="2746846" cy="115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Controlar</a:t>
          </a:r>
          <a:endParaRPr lang="es-MX" sz="4400" kern="1200" dirty="0"/>
        </a:p>
      </dsp:txBody>
      <dsp:txXfrm>
        <a:off x="2985327" y="1556563"/>
        <a:ext cx="2634114" cy="1041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F9C64-1E22-46C4-8A55-926A4DB6BBFB}">
      <dsp:nvSpPr>
        <dsp:cNvPr id="0" name=""/>
        <dsp:cNvSpPr/>
      </dsp:nvSpPr>
      <dsp:spPr>
        <a:xfrm>
          <a:off x="1911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Decisiones Tácticas o de Pilotaje</a:t>
          </a:r>
          <a:endParaRPr lang="es-MX" sz="2000" b="1" kern="1200" dirty="0"/>
        </a:p>
      </dsp:txBody>
      <dsp:txXfrm>
        <a:off x="3914838" y="1099809"/>
        <a:ext cx="1357788" cy="1131490"/>
      </dsp:txXfrm>
    </dsp:sp>
    <dsp:sp modelId="{94F1E915-D07B-4CDC-9CF1-6DEB6158C21E}">
      <dsp:nvSpPr>
        <dsp:cNvPr id="0" name=""/>
        <dsp:cNvSpPr/>
      </dsp:nvSpPr>
      <dsp:spPr>
        <a:xfrm>
          <a:off x="1832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Decisiones Operativas</a:t>
          </a:r>
          <a:endParaRPr lang="es-MX" sz="3200" b="1" kern="1200" dirty="0"/>
        </a:p>
      </dsp:txBody>
      <dsp:txXfrm>
        <a:off x="2738088" y="2896616"/>
        <a:ext cx="2036683" cy="995711"/>
      </dsp:txXfrm>
    </dsp:sp>
    <dsp:sp modelId="{9911D55F-CD52-4C95-B4AF-9FD3C06E4D65}">
      <dsp:nvSpPr>
        <dsp:cNvPr id="0" name=""/>
        <dsp:cNvSpPr/>
      </dsp:nvSpPr>
      <dsp:spPr>
        <a:xfrm>
          <a:off x="1754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Decisiones Estratégicas (o de Planificación)</a:t>
          </a:r>
          <a:endParaRPr lang="es-MX" sz="1800" b="1" kern="1200" dirty="0"/>
        </a:p>
      </dsp:txBody>
      <dsp:txXfrm>
        <a:off x="2194972" y="1099809"/>
        <a:ext cx="1357788" cy="1131490"/>
      </dsp:txXfrm>
    </dsp:sp>
    <dsp:sp modelId="{FEC51AED-92A9-40BE-91DA-5C6569AFBE86}">
      <dsp:nvSpPr>
        <dsp:cNvPr id="0" name=""/>
        <dsp:cNvSpPr/>
      </dsp:nvSpPr>
      <dsp:spPr>
        <a:xfrm>
          <a:off x="1676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32FC3-4179-43A6-A6AD-16A080A8EC52}">
      <dsp:nvSpPr>
        <dsp:cNvPr id="0" name=""/>
        <dsp:cNvSpPr/>
      </dsp:nvSpPr>
      <dsp:spPr>
        <a:xfrm>
          <a:off x="1597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5D3CD-EAB1-4848-A786-F99A49B54650}">
      <dsp:nvSpPr>
        <dsp:cNvPr id="0" name=""/>
        <dsp:cNvSpPr/>
      </dsp:nvSpPr>
      <dsp:spPr>
        <a:xfrm>
          <a:off x="1518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A4508-D1E3-4C5E-8F7C-FFBF9B37D1A6}">
      <dsp:nvSpPr>
        <dsp:cNvPr id="0" name=""/>
        <dsp:cNvSpPr/>
      </dsp:nvSpPr>
      <dsp:spPr>
        <a:xfrm>
          <a:off x="1992805" y="-125850"/>
          <a:ext cx="2778511" cy="2778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Percepción</a:t>
          </a:r>
          <a:r>
            <a:rPr lang="es-MX" sz="2400" kern="1200" dirty="0" smtClean="0"/>
            <a:t> </a:t>
          </a:r>
          <a:endParaRPr lang="es-MX" sz="2400" kern="1200" dirty="0"/>
        </a:p>
      </dsp:txBody>
      <dsp:txXfrm>
        <a:off x="2363273" y="360389"/>
        <a:ext cx="2037575" cy="1250330"/>
      </dsp:txXfrm>
    </dsp:sp>
    <dsp:sp modelId="{446FB458-2B44-4A93-8BC5-DF30339AE639}">
      <dsp:nvSpPr>
        <dsp:cNvPr id="0" name=""/>
        <dsp:cNvSpPr/>
      </dsp:nvSpPr>
      <dsp:spPr>
        <a:xfrm>
          <a:off x="2541521" y="1090429"/>
          <a:ext cx="4000862" cy="3819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Incorporación</a:t>
          </a:r>
          <a:r>
            <a:rPr lang="es-MX" sz="3200" kern="1200" dirty="0" smtClean="0"/>
            <a:t> </a:t>
          </a:r>
          <a:endParaRPr lang="es-MX" sz="3200" kern="1200" dirty="0"/>
        </a:p>
      </dsp:txBody>
      <dsp:txXfrm>
        <a:off x="3765118" y="2077028"/>
        <a:ext cx="2400517" cy="2100500"/>
      </dsp:txXfrm>
    </dsp:sp>
    <dsp:sp modelId="{6E014A5D-4E9C-4625-A557-E1B943208D1F}">
      <dsp:nvSpPr>
        <dsp:cNvPr id="0" name=""/>
        <dsp:cNvSpPr/>
      </dsp:nvSpPr>
      <dsp:spPr>
        <a:xfrm>
          <a:off x="157311" y="1116324"/>
          <a:ext cx="4444340" cy="3767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 </a:t>
          </a:r>
          <a:r>
            <a:rPr lang="es-MX" sz="3200" b="1" kern="1200" dirty="0" smtClean="0"/>
            <a:t>Interpretación</a:t>
          </a:r>
          <a:endParaRPr lang="es-MX" sz="3200" b="1" kern="1200" dirty="0"/>
        </a:p>
      </dsp:txBody>
      <dsp:txXfrm>
        <a:off x="575820" y="2089544"/>
        <a:ext cx="2666604" cy="2072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DDD98-F22A-4A12-BEF0-1EA1777EA32F}">
      <dsp:nvSpPr>
        <dsp:cNvPr id="0" name=""/>
        <dsp:cNvSpPr/>
      </dsp:nvSpPr>
      <dsp:spPr>
        <a:xfrm>
          <a:off x="-5542463" y="-848548"/>
          <a:ext cx="6599122" cy="6599122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17B18-6EFD-4E37-BE28-80A5BDEA56B6}">
      <dsp:nvSpPr>
        <dsp:cNvPr id="0" name=""/>
        <dsp:cNvSpPr/>
      </dsp:nvSpPr>
      <dsp:spPr>
        <a:xfrm>
          <a:off x="553154" y="376867"/>
          <a:ext cx="7011271" cy="7541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8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Sistema de Decisiones .</a:t>
          </a:r>
          <a:endParaRPr lang="es-ES" sz="1800" kern="1200" dirty="0"/>
        </a:p>
      </dsp:txBody>
      <dsp:txXfrm>
        <a:off x="553154" y="376867"/>
        <a:ext cx="7011271" cy="754127"/>
      </dsp:txXfrm>
    </dsp:sp>
    <dsp:sp modelId="{D6737037-42A3-4FB2-94E8-894352ED6017}">
      <dsp:nvSpPr>
        <dsp:cNvPr id="0" name=""/>
        <dsp:cNvSpPr/>
      </dsp:nvSpPr>
      <dsp:spPr>
        <a:xfrm>
          <a:off x="81824" y="282601"/>
          <a:ext cx="942659" cy="9426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74B758-9E5C-42A6-90DB-4B2A070239FE}">
      <dsp:nvSpPr>
        <dsp:cNvPr id="0" name=""/>
        <dsp:cNvSpPr/>
      </dsp:nvSpPr>
      <dsp:spPr>
        <a:xfrm>
          <a:off x="985513" y="1508255"/>
          <a:ext cx="6578912" cy="75412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8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Cada persona participa Racional y Conscientemente.</a:t>
          </a:r>
          <a:endParaRPr lang="es-ES" sz="1800" kern="1200" dirty="0"/>
        </a:p>
      </dsp:txBody>
      <dsp:txXfrm>
        <a:off x="985513" y="1508255"/>
        <a:ext cx="6578912" cy="754127"/>
      </dsp:txXfrm>
    </dsp:sp>
    <dsp:sp modelId="{A3F2371A-F483-4EA8-8B68-2DA2C5A20A9F}">
      <dsp:nvSpPr>
        <dsp:cNvPr id="0" name=""/>
        <dsp:cNvSpPr/>
      </dsp:nvSpPr>
      <dsp:spPr>
        <a:xfrm>
          <a:off x="514183" y="1413989"/>
          <a:ext cx="942659" cy="9426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DF7454-072B-4056-9189-3EE5FFC8D1A7}">
      <dsp:nvSpPr>
        <dsp:cNvPr id="0" name=""/>
        <dsp:cNvSpPr/>
      </dsp:nvSpPr>
      <dsp:spPr>
        <a:xfrm>
          <a:off x="985513" y="2639642"/>
          <a:ext cx="6578912" cy="75412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8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 escogen Relaciones y Toman Decisiones Individuales relacionadas con Alternativas Racionales de Comportamiento.</a:t>
          </a:r>
          <a:endParaRPr lang="es-ES" sz="1800" kern="1200" dirty="0"/>
        </a:p>
      </dsp:txBody>
      <dsp:txXfrm>
        <a:off x="985513" y="2639642"/>
        <a:ext cx="6578912" cy="754127"/>
      </dsp:txXfrm>
    </dsp:sp>
    <dsp:sp modelId="{2838FA25-6FB9-4FA5-880A-7EFA36E1D942}">
      <dsp:nvSpPr>
        <dsp:cNvPr id="0" name=""/>
        <dsp:cNvSpPr/>
      </dsp:nvSpPr>
      <dsp:spPr>
        <a:xfrm>
          <a:off x="514183" y="2545377"/>
          <a:ext cx="942659" cy="9426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98F9DC-5EEB-4886-A6AE-35D4B7C9A4D2}">
      <dsp:nvSpPr>
        <dsp:cNvPr id="0" name=""/>
        <dsp:cNvSpPr/>
      </dsp:nvSpPr>
      <dsp:spPr>
        <a:xfrm>
          <a:off x="553154" y="3771030"/>
          <a:ext cx="7011271" cy="75412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8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La Organización esta llena de Decisiones y Acciones.</a:t>
          </a:r>
          <a:endParaRPr lang="es-MX" sz="1800" kern="1200" dirty="0"/>
        </a:p>
      </dsp:txBody>
      <dsp:txXfrm>
        <a:off x="553154" y="3771030"/>
        <a:ext cx="7011271" cy="754127"/>
      </dsp:txXfrm>
    </dsp:sp>
    <dsp:sp modelId="{E446D7EE-B6ED-4641-BEDB-E942B823A548}">
      <dsp:nvSpPr>
        <dsp:cNvPr id="0" name=""/>
        <dsp:cNvSpPr/>
      </dsp:nvSpPr>
      <dsp:spPr>
        <a:xfrm>
          <a:off x="81824" y="3676764"/>
          <a:ext cx="942659" cy="9426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14547-CBD6-4D8C-B977-58FBFE66B059}">
      <dsp:nvSpPr>
        <dsp:cNvPr id="0" name=""/>
        <dsp:cNvSpPr/>
      </dsp:nvSpPr>
      <dsp:spPr>
        <a:xfrm>
          <a:off x="6983203" y="2384170"/>
          <a:ext cx="2089918" cy="2090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C48EC-D5A1-4B60-A087-A7F364EC6BF9}">
      <dsp:nvSpPr>
        <dsp:cNvPr id="0" name=""/>
        <dsp:cNvSpPr/>
      </dsp:nvSpPr>
      <dsp:spPr>
        <a:xfrm>
          <a:off x="7053106" y="24538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Posición Simplista y Mecanicista.</a:t>
          </a:r>
          <a:endParaRPr lang="es-ES" sz="2000" b="1" kern="1200" dirty="0"/>
        </a:p>
      </dsp:txBody>
      <dsp:txXfrm>
        <a:off x="7331821" y="2732569"/>
        <a:ext cx="1393577" cy="1393228"/>
      </dsp:txXfrm>
    </dsp:sp>
    <dsp:sp modelId="{13519E76-EC28-47C6-8465-B3AD23DEA1CD}">
      <dsp:nvSpPr>
        <dsp:cNvPr id="0" name=""/>
        <dsp:cNvSpPr/>
      </dsp:nvSpPr>
      <dsp:spPr>
        <a:xfrm rot="2700000">
          <a:off x="4814402" y="2384023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DD21-BE78-4A79-9492-17838B3F77BD}">
      <dsp:nvSpPr>
        <dsp:cNvPr id="0" name=""/>
        <dsp:cNvSpPr/>
      </dsp:nvSpPr>
      <dsp:spPr>
        <a:xfrm>
          <a:off x="4893284" y="24538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La Productividad varia y puede ser elevada mediante Incentivos Financieros</a:t>
          </a:r>
          <a:r>
            <a:rPr lang="es-MX" sz="1600" kern="1200" dirty="0" smtClean="0"/>
            <a:t>.</a:t>
          </a:r>
          <a:endParaRPr lang="es-ES" sz="1600" kern="1200" dirty="0"/>
        </a:p>
      </dsp:txBody>
      <dsp:txXfrm>
        <a:off x="5172000" y="2732569"/>
        <a:ext cx="1393577" cy="1393228"/>
      </dsp:txXfrm>
    </dsp:sp>
    <dsp:sp modelId="{F7E3BB61-1E78-4409-A09D-DC9FB2C540D1}">
      <dsp:nvSpPr>
        <dsp:cNvPr id="0" name=""/>
        <dsp:cNvSpPr/>
      </dsp:nvSpPr>
      <dsp:spPr>
        <a:xfrm rot="2700000">
          <a:off x="2663543" y="2384023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1AEED-6A3B-4155-9677-BEF92C837D62}">
      <dsp:nvSpPr>
        <dsp:cNvPr id="0" name=""/>
        <dsp:cNvSpPr/>
      </dsp:nvSpPr>
      <dsp:spPr>
        <a:xfrm>
          <a:off x="2733463" y="24538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Considera  a los Individuos Participantes  como Instrumentos.</a:t>
          </a:r>
          <a:endParaRPr lang="es-ES" sz="1800" b="1" kern="1200" dirty="0"/>
        </a:p>
      </dsp:txBody>
      <dsp:txXfrm>
        <a:off x="3012178" y="2732569"/>
        <a:ext cx="1393577" cy="1393228"/>
      </dsp:txXfrm>
    </dsp:sp>
    <dsp:sp modelId="{31C5928F-A20D-44BD-AE4B-06E16D3E79F0}">
      <dsp:nvSpPr>
        <dsp:cNvPr id="0" name=""/>
        <dsp:cNvSpPr/>
      </dsp:nvSpPr>
      <dsp:spPr>
        <a:xfrm rot="2700000">
          <a:off x="503721" y="2384023"/>
          <a:ext cx="2089952" cy="208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90690-41EE-4463-8D4E-1E5200F649C3}">
      <dsp:nvSpPr>
        <dsp:cNvPr id="0" name=""/>
        <dsp:cNvSpPr/>
      </dsp:nvSpPr>
      <dsp:spPr>
        <a:xfrm>
          <a:off x="573641" y="2453850"/>
          <a:ext cx="1951008" cy="19506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Desarrollada por: Taylor y Fayol.</a:t>
          </a:r>
          <a:endParaRPr lang="es-ES" sz="2000" b="1" kern="1200" dirty="0"/>
        </a:p>
      </dsp:txBody>
      <dsp:txXfrm>
        <a:off x="852357" y="2732569"/>
        <a:ext cx="1393577" cy="1393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17/11/2016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tionary.org/wiki/es:proces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mx/url?sa=i&amp;rct=j&amp;q=&amp;esrc=s&amp;source=images&amp;cd=&amp;cad=rja&amp;uact=8&amp;docid=BxYxJoi9rQASjM&amp;tbnid=FUEmhLRrtpAwPM:&amp;ved=0CAUQjRw&amp;url=http://es.dreamstime.com/fotograf%C3%ADa-de-archivo-libre-de-regal%C3%ADas-elegir-el-pedazo-del-rigth-concepto-de-la-decisi%C3%B3n-image17334547&amp;ei=Pv6HU5-iOIiRqgbc2oGgCg&amp;psig=AFQjCNH9Vvrzn-G6LmFEhxm7jEwxBd-dZQ&amp;ust=1401507764244437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7.xml"/><Relationship Id="rId9" Type="http://schemas.openxmlformats.org/officeDocument/2006/relationships/hyperlink" Target="http://www.google.com.mx/url?sa=i&amp;rct=j&amp;q=&amp;esrc=s&amp;source=images&amp;cd=&amp;cad=rja&amp;uact=8&amp;docid=xMSFQwZUq8LtEM&amp;tbnid=KCg72-xH9gEItM:&amp;ved=0CAUQjRw&amp;url=http://lallavedelpicaporte.blogspot.com/2010_03_01_archive.html&amp;ei=VACIU827DYLNsQT2zoFY&amp;psig=AFQjCNGYUcboSLTeLahuf3ZXmGxBS8unQA&amp;ust=1401508277066327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mx/url?sa=i&amp;rct=j&amp;q=&amp;esrc=s&amp;source=images&amp;cd=&amp;cad=rja&amp;uact=8&amp;docid=DrFJuz8zzRW0LM&amp;tbnid=A1Tef8_hmZeKXM:&amp;ved=0CAUQjRw&amp;url=http://www.psicoglobalia.com/tecnica-para-la-solucion-de-problemas/&amp;ei=agGIU77AH-fesATWiYDYCQ&amp;psig=AFQjCNG3e2HVzV_1Nwen0gQgjV8cbjkSSQ&amp;ust=140150849483307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mx/url?sa=i&amp;rct=j&amp;q=&amp;esrc=s&amp;source=images&amp;cd=&amp;cad=rja&amp;uact=8&amp;docid=LsFdLwcqxuizLM&amp;tbnid=ZvHI4tu7Y0oX4M:&amp;ved=0CAUQjRw&amp;url=http://www.softimiza.co/portfolio/evaluacion-de-soluciones-informaticas-3&amp;ei=twGIU5nWLoqvsATglIFY&amp;psig=AFQjCNHgo50H1cKxkOOrK30W7BO7UrHEQg&amp;ust=140150862412654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mx/url?sa=i&amp;rct=j&amp;q=&amp;esrc=s&amp;source=images&amp;cd=&amp;cad=rja&amp;uact=8&amp;docid=Jujh-z0RISPaIM&amp;tbnid=xrsOUTUut3JLtM:&amp;ved=0CAUQjRw&amp;url=http://prezi.com/r9ofpkyulbmg/racionalidad-limitada/&amp;ei=4QOIU4T0CMPgsASk-IGoDw&amp;psig=AFQjCNHeVl1LL4Lp2XZ4qonx0TwQHTOdQg&amp;ust=140150910583467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mx/url?sa=i&amp;rct=j&amp;q=&amp;esrc=s&amp;source=images&amp;cd=&amp;cad=rja&amp;uact=8&amp;docid=cDnsjpJrdYp6VM&amp;tbnid=r3ZcGyREddGj-M:&amp;ved=0CAUQjRw&amp;url=http://aurorasotos.wordpress.com/&amp;ei=zwaIU6rxHK3UsASc2YGQAw&amp;psig=AFQjCNH_Gbdx9ubW3IVmapd81gZsEALshA&amp;ust=140150995803321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mx/url?sa=i&amp;rct=j&amp;q=&amp;esrc=s&amp;source=images&amp;cd=&amp;cad=rja&amp;uact=8&amp;docid=hha2Qsj-OdbAfM&amp;tbnid=dCX5nN9JzYyefM:&amp;ved=0CAUQjRw&amp;url=http://cronicadedoctoresdeempresas.blogspot.com/2012_07_01_archive.html&amp;ei=myKIU4n7FLPNsASQw4C4DQ&amp;bvm=bv.67720277,d.b2k&amp;psig=AFQjCNGH9SogMgLAi7OwCfnBWer8aTAU2g&amp;ust=1401516898768499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8.xml"/><Relationship Id="rId7" Type="http://schemas.openxmlformats.org/officeDocument/2006/relationships/hyperlink" Target="http://www.google.com.mx/url?sa=i&amp;rct=j&amp;q=&amp;esrc=s&amp;source=images&amp;cd=&amp;docid=iiWNJWwUBsBs1M&amp;tbnid=dzvD7V_l2UkzeM:&amp;ved=0CAUQjRw&amp;url=http://prezi.com/j6ltt57mlr64/teoria-del-comportamiento/&amp;ei=4z6IU9yONqmysQSx34BQ&amp;bvm=bv.67720277,d.b2k&amp;psig=AFQjCNHEuWAeYj7skZtCwqBAJffbjk81Zg&amp;ust=1401524296600239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58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docid=MeSmCr1ojV6m2M&amp;tbnid=AkvrnlHRX_Tm8M:&amp;ved=0CAUQjRw&amp;url=http://mind42.com/mindmap/ba2f2f0e-9076-42d2-ae34-ce4e33dfe7e3?rel=gallery&amp;ei=WfmHU8aVF5SbqAappYKQBA&amp;bvm=bv.67720277,d.b2k&amp;psig=AFQjCNFn1cknlny2bz49YvmSIzQpFrmvrQ&amp;ust=140150638906818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2.bp.blogspot.com/-R5xd8QHQocg/Txwbaf9QHNI/AAAAAAAAAQs/YvceJiW4c8Y/s1600/simon_postcard.jp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7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78.pn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77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7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7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image" Target="../media/image83.pn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82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8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91680" y="431799"/>
            <a:ext cx="4608512" cy="1971675"/>
          </a:xfrm>
        </p:spPr>
        <p:txBody>
          <a:bodyPr/>
          <a:lstStyle/>
          <a:p>
            <a:pPr algn="ctr"/>
            <a:r>
              <a:rPr lang="es-MX" sz="4400" b="1" dirty="0" smtClean="0"/>
              <a:t>FRASES CELEBRES </a:t>
            </a:r>
            <a:endParaRPr lang="es-MX" sz="4400" b="1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95736" y="2403474"/>
            <a:ext cx="5824286" cy="4128990"/>
          </a:xfrm>
          <a:prstGeom prst="rect">
            <a:avLst/>
          </a:prstGeom>
        </p:spPr>
      </p:pic>
      <p:pic>
        <p:nvPicPr>
          <p:cNvPr id="1026" name="Picture 2" descr="C:\Users\Lap\Desktop\Imagenes\imagesMMM2Y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1800"/>
            <a:ext cx="2324100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4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ap\Desktop\TEORIA DE LAS DECISIONES\Racionalidad Limitada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t="5363" b="42920"/>
          <a:stretch/>
        </p:blipFill>
        <p:spPr bwMode="auto">
          <a:xfrm>
            <a:off x="1475656" y="2265540"/>
            <a:ext cx="7291134" cy="382775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747289" y="836712"/>
            <a:ext cx="7035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latin typeface="Berlin Sans FB" panose="020E0602020502020306" pitchFamily="34" charset="0"/>
              </a:rPr>
              <a:t>FRASES CELEBRES </a:t>
            </a:r>
          </a:p>
        </p:txBody>
      </p:sp>
    </p:spTree>
    <p:extLst>
      <p:ext uri="{BB962C8B-B14F-4D97-AF65-F5344CB8AC3E}">
        <p14:creationId xmlns:p14="http://schemas.microsoft.com/office/powerpoint/2010/main" val="10691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72400" cy="3168352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/>
              <a:t>Toma de Decisiones </a:t>
            </a:r>
            <a:endParaRPr lang="es-MX" sz="9600" dirty="0"/>
          </a:p>
        </p:txBody>
      </p:sp>
      <p:pic>
        <p:nvPicPr>
          <p:cNvPr id="3" name="Picture 2" descr="F:\Toma de Decisiones I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3" y="3356992"/>
            <a:ext cx="3317511" cy="3096344"/>
          </a:xfrm>
          <a:prstGeom prst="rect">
            <a:avLst/>
          </a:prstGeom>
          <a:noFill/>
        </p:spPr>
      </p:pic>
      <p:pic>
        <p:nvPicPr>
          <p:cNvPr id="5" name="Picture 4" descr="F:\Toma de Decision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367" y="3357312"/>
            <a:ext cx="3249065" cy="295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686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99512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</a:rPr>
              <a:t>Introducción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547664" y="1835696"/>
            <a:ext cx="7218384" cy="5022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900" dirty="0" smtClean="0"/>
              <a:t>El verdadero trabajo de la alta dirección está en la toma de decisiones; las decisiones corresponden a cada situación e individuo, es decir, son casuísticas y situacionales, por lo que no hay ninguna fórmula mágica para tomar las correctas.</a:t>
            </a:r>
          </a:p>
          <a:p>
            <a:pPr algn="just"/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54321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91680" y="701824"/>
            <a:ext cx="699512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</a:rPr>
              <a:t>Introducción</a:t>
            </a:r>
            <a:r>
              <a:rPr lang="es-MX" sz="8000" dirty="0" smtClean="0">
                <a:solidFill>
                  <a:schemeClr val="bg1"/>
                </a:solidFill>
              </a:rPr>
              <a:t> 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331640" y="1844824"/>
            <a:ext cx="7434408" cy="50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 smtClean="0"/>
              <a:t>La organización es un sistema de información, que si está bien estructurado, brindara a quienes están en la alta dirección información integral de todas las áreas de la empresa, lo cual enriquece el proceso de la toma de decisiones. </a:t>
            </a:r>
          </a:p>
        </p:txBody>
      </p:sp>
    </p:spTree>
    <p:extLst>
      <p:ext uri="{BB962C8B-B14F-4D97-AF65-F5344CB8AC3E}">
        <p14:creationId xmlns:p14="http://schemas.microsoft.com/office/powerpoint/2010/main" val="314311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91680" y="701824"/>
            <a:ext cx="699512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</a:rPr>
              <a:t>Introducción</a:t>
            </a:r>
            <a:r>
              <a:rPr lang="es-MX" sz="8000" dirty="0" smtClean="0">
                <a:solidFill>
                  <a:schemeClr val="bg1"/>
                </a:solidFill>
              </a:rPr>
              <a:t> 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331640" y="1844824"/>
            <a:ext cx="7434408" cy="50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 smtClean="0"/>
              <a:t>Si quien ocupa un puesto directivo añade los siguientes elementos: Experiencia, Inteligencia, Creatividad, Prudencia y Sensibilidad, sus decisiones tenderán a ser correctas, porque se enriquece su facultad intuitiva.</a:t>
            </a:r>
          </a:p>
        </p:txBody>
      </p:sp>
    </p:spTree>
    <p:extLst>
      <p:ext uri="{BB962C8B-B14F-4D97-AF65-F5344CB8AC3E}">
        <p14:creationId xmlns:p14="http://schemas.microsoft.com/office/powerpoint/2010/main" val="4046325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3082354"/>
          </a:xfrm>
        </p:spPr>
        <p:txBody>
          <a:bodyPr/>
          <a:lstStyle/>
          <a:p>
            <a:r>
              <a:rPr lang="es-MX" dirty="0"/>
              <a:t>El P</a:t>
            </a:r>
            <a:r>
              <a:rPr lang="es-MX" dirty="0" smtClean="0"/>
              <a:t>roceso </a:t>
            </a:r>
            <a:r>
              <a:rPr lang="es-MX" dirty="0"/>
              <a:t>de </a:t>
            </a:r>
            <a:r>
              <a:rPr lang="es-MX" dirty="0" smtClean="0"/>
              <a:t>Decisiones </a:t>
            </a:r>
            <a:r>
              <a:rPr lang="es-MX" dirty="0"/>
              <a:t>no consiste sólo en detectar lo correcto y lo incorrecto para fijar el objetivo, es decir, </a:t>
            </a:r>
            <a:r>
              <a:rPr lang="es-MX" b="1" u="sng" dirty="0"/>
              <a:t>qué</a:t>
            </a:r>
            <a:r>
              <a:rPr lang="es-MX" dirty="0"/>
              <a:t> debe hacerse, sino también </a:t>
            </a:r>
            <a:r>
              <a:rPr lang="es-MX" b="1" u="sng" dirty="0"/>
              <a:t>cómo y cuándo </a:t>
            </a:r>
            <a:r>
              <a:rPr lang="es-MX" dirty="0"/>
              <a:t>hacerlo.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331640" y="3356992"/>
            <a:ext cx="4269446" cy="2880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MX" dirty="0" smtClean="0"/>
          </a:p>
          <a:p>
            <a:pPr marL="0" indent="0" algn="ctr">
              <a:buNone/>
            </a:pPr>
            <a:r>
              <a:rPr lang="es-MX" sz="3500" dirty="0" smtClean="0"/>
              <a:t>El qué permite, distinguir lo importante, trascendental y estratégico; de lo que no lo es.</a:t>
            </a:r>
          </a:p>
          <a:p>
            <a:endParaRPr lang="es-MX" dirty="0"/>
          </a:p>
        </p:txBody>
      </p:sp>
      <p:pic>
        <p:nvPicPr>
          <p:cNvPr id="3074" name="Picture 2" descr="F:\Toma de Decisiones I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1086" y="3356992"/>
            <a:ext cx="3085714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4772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1547664" y="620688"/>
            <a:ext cx="7139136" cy="5976664"/>
          </a:xfrm>
        </p:spPr>
        <p:txBody>
          <a:bodyPr>
            <a:normAutofit fontScale="92500"/>
          </a:bodyPr>
          <a:lstStyle/>
          <a:p>
            <a:r>
              <a:rPr lang="es-MX" sz="3600" dirty="0" smtClean="0"/>
              <a:t>El cómo y el quién establecen la forma de elegir a quién o a quiénes involucrar, comprometerlos para escuchar los pros y contras, y lograr su coordinación.</a:t>
            </a:r>
          </a:p>
          <a:p>
            <a:r>
              <a:rPr lang="es-MX" sz="3600" dirty="0" smtClean="0"/>
              <a:t>Las decisiones también tendrán éxito si se ejecutan en los momentos administrativo-políticos adecuados; una decisión acelerada o retrasada puede significar el fracaso (el cuándo).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1759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040560" cy="171420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La Autoridad y la Toma de Decisiones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2132856"/>
            <a:ext cx="7200800" cy="47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La </a:t>
            </a:r>
            <a:r>
              <a:rPr lang="es-MX" dirty="0"/>
              <a:t>A</a:t>
            </a:r>
            <a:r>
              <a:rPr lang="es-MX" dirty="0" smtClean="0"/>
              <a:t>utoridad y la Toma de Decisiones son un binomio y corolario, a decir, las buenas decisiones fortalecen la autoridad porque son el reflejo de una voluntad firme que sabe lo que quiere, están en la mente del directivo y obran como fuerza positiva que se transmite a los colaboradores como energía que emociona, que desarrolla su iniciativa y acrecienta su espíritu creador y su confianza en la misión de la empresa.</a:t>
            </a:r>
          </a:p>
          <a:p>
            <a:pPr algn="just"/>
            <a:endParaRPr lang="es-MX" dirty="0"/>
          </a:p>
        </p:txBody>
      </p:sp>
      <p:pic>
        <p:nvPicPr>
          <p:cNvPr id="4098" name="Picture 2" descr="F:\La Autoridad y ..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1349" y="291486"/>
            <a:ext cx="2263139" cy="169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1918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692696"/>
            <a:ext cx="7067128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Al contrario, si la autoridad es indecisa, la fuerza actúa negativamente como confesión tácita de incapacidad para obrar y refleja falta de visión clara de la situación o temor para afrontar la responsabilidad de lo que vendrá después; pero en cualquiera de los casos, las consecuencias son por igual funestas porque siembran desconfianza en el grupo de colaboradores y ahoga toda iniciativa.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68568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331640" y="620688"/>
            <a:ext cx="7560840" cy="5760640"/>
          </a:xfrm>
        </p:spPr>
        <p:txBody>
          <a:bodyPr>
            <a:normAutofit/>
          </a:bodyPr>
          <a:lstStyle/>
          <a:p>
            <a:pPr lvl="1"/>
            <a:r>
              <a:rPr lang="es-MX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2" indent="0">
              <a:buNone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Mercadotecnia</a:t>
            </a:r>
          </a:p>
          <a:p>
            <a:pPr marL="457200" lvl="1" indent="0">
              <a:buNone/>
            </a:pPr>
            <a:endParaRPr lang="es-MX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2" indent="0">
              <a:buNone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Escuela de Toma de Decisiones</a:t>
            </a:r>
          </a:p>
          <a:p>
            <a:pPr marL="457200" lvl="1" indent="0">
              <a:buNone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Profesor:</a:t>
            </a:r>
            <a:r>
              <a:rPr lang="es-MX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2" indent="0">
              <a:buNone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M.A. Victor </a:t>
            </a:r>
            <a:r>
              <a:rPr lang="es-MX" sz="3000" b="1" dirty="0">
                <a:latin typeface="Arial" pitchFamily="34" charset="0"/>
                <a:cs typeface="Arial" pitchFamily="34" charset="0"/>
              </a:rPr>
              <a:t>M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anuel Jaen Hernández</a:t>
            </a:r>
          </a:p>
          <a:p>
            <a:pPr marL="457200" lvl="1" indent="0">
              <a:buNone/>
            </a:pP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2" indent="0">
              <a:buNone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Enero – Junio 2015</a:t>
            </a:r>
            <a:endParaRPr lang="es-MX" sz="3000" b="1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 </a:t>
            </a:r>
          </a:p>
        </p:txBody>
      </p:sp>
      <p:sp>
        <p:nvSpPr>
          <p:cNvPr id="8195" name="8 Marcador de contenido"/>
          <p:cNvSpPr>
            <a:spLocks noGrp="1"/>
          </p:cNvSpPr>
          <p:nvPr>
            <p:ph idx="1"/>
          </p:nvPr>
        </p:nvSpPr>
        <p:spPr>
          <a:xfrm>
            <a:off x="1691680" y="2276872"/>
            <a:ext cx="6995120" cy="410445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s-MX" altLang="es-MX" sz="4000" dirty="0" smtClean="0"/>
              <a:t>La </a:t>
            </a:r>
            <a:r>
              <a:rPr lang="es-MX" altLang="es-MX" sz="4000" b="1" dirty="0"/>
              <a:t>T</a:t>
            </a:r>
            <a:r>
              <a:rPr lang="es-MX" altLang="es-MX" sz="4000" b="1" dirty="0" smtClean="0"/>
              <a:t>oma de Decisiones</a:t>
            </a:r>
            <a:r>
              <a:rPr lang="es-MX" altLang="es-MX" sz="4000" dirty="0" smtClean="0"/>
              <a:t> es el </a:t>
            </a:r>
            <a:r>
              <a:rPr lang="es-MX" altLang="es-MX" sz="4000" dirty="0"/>
              <a:t>P</a:t>
            </a:r>
            <a:r>
              <a:rPr lang="es-MX" altLang="es-MX" sz="4000" dirty="0" smtClean="0">
                <a:hlinkClick r:id="rId2" tooltip="wiktionary:es:proceso"/>
              </a:rPr>
              <a:t>roceso</a:t>
            </a:r>
            <a:r>
              <a:rPr lang="es-MX" altLang="es-MX" sz="4000" dirty="0" smtClean="0"/>
              <a:t> mediante el cual se realiza una elección entre las alternativas o formas para resolver diferentes situaciones que se presenten en la empresa.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51720" y="563196"/>
            <a:ext cx="6155852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96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Definición</a:t>
            </a:r>
            <a:endParaRPr lang="es-MX" sz="96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2123728" y="549275"/>
            <a:ext cx="6480720" cy="55768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MX" altLang="es-MX" sz="4000" dirty="0" smtClean="0"/>
              <a:t>La Toma de Decisiones esta involucrada en las 4 Funciones Administrativas: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02513359"/>
              </p:ext>
            </p:extLst>
          </p:nvPr>
        </p:nvGraphicFramePr>
        <p:xfrm>
          <a:off x="2123728" y="3068960"/>
          <a:ext cx="600079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0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95120" cy="1143000"/>
          </a:xfrm>
        </p:spPr>
        <p:txBody>
          <a:bodyPr/>
          <a:lstStyle/>
          <a:p>
            <a:pPr eaLnBrk="1" hangingPunct="1"/>
            <a:r>
              <a:rPr lang="es-MX" altLang="es-MX" sz="4800" b="1" dirty="0" smtClean="0"/>
              <a:t>TIPOS DE DECISIONES 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1691680" y="1916832"/>
            <a:ext cx="6995120" cy="4536504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MX" altLang="es-MX" dirty="0" smtClean="0"/>
              <a:t>   </a:t>
            </a:r>
            <a:r>
              <a:rPr lang="es-MX" altLang="es-MX" sz="4000" dirty="0" smtClean="0"/>
              <a:t>No todas las decisiones son iguales: </a:t>
            </a:r>
            <a:r>
              <a:rPr lang="es-MX" altLang="es-MX" sz="4000" dirty="0"/>
              <a:t>N</a:t>
            </a:r>
            <a:r>
              <a:rPr lang="es-MX" altLang="es-MX" sz="4000" dirty="0" smtClean="0"/>
              <a:t>i producen las mismas consecuencias, ni tampoco su adopción es de idéntica relevancia, es por ello que existen distintos tipos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33150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836712"/>
            <a:ext cx="699512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En todos los niveles se toman decisiones, aunque las de alta dirección son eminentemente a sistémicas, es decir, no todas obedecen a parámetros y paradigmas preestablecidos. </a:t>
            </a:r>
          </a:p>
          <a:p>
            <a:pPr marL="0" indent="0" algn="just">
              <a:buNone/>
            </a:pPr>
            <a:r>
              <a:rPr lang="es-MX" dirty="0" smtClean="0"/>
              <a:t>En los mandos medios o administradores de áreas funcionales, las decisiones son sistémicas, es decir, se someten a políticas, planes y parámetros para ajustar las desviaciones a las normas.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34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1043608" y="701824"/>
            <a:ext cx="7884368" cy="1143000"/>
          </a:xfrm>
        </p:spPr>
        <p:txBody>
          <a:bodyPr/>
          <a:lstStyle/>
          <a:p>
            <a:pPr algn="l" eaLnBrk="1" hangingPunct="1"/>
            <a:r>
              <a:rPr lang="es-MX" altLang="es-MX" sz="4800" b="1" dirty="0" smtClean="0"/>
              <a:t>    </a:t>
            </a:r>
            <a:r>
              <a:rPr lang="es-MX" altLang="es-MX" sz="5200" b="1" dirty="0" smtClean="0"/>
              <a:t>TIPOS DE DECISIONES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67948"/>
              </p:ext>
            </p:extLst>
          </p:nvPr>
        </p:nvGraphicFramePr>
        <p:xfrm>
          <a:off x="1424880" y="1916832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6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01824"/>
            <a:ext cx="699512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 </a:t>
            </a:r>
            <a:r>
              <a:rPr lang="es-MX" sz="5300" b="1" dirty="0" smtClean="0"/>
              <a:t>Decisiones Estratégicas </a:t>
            </a:r>
            <a:br>
              <a:rPr lang="es-MX" sz="5300" b="1" dirty="0" smtClean="0"/>
            </a:br>
            <a:r>
              <a:rPr lang="es-MX" sz="5300" b="1" dirty="0" smtClean="0"/>
              <a:t>(o de Planificación)</a:t>
            </a:r>
            <a:endParaRPr lang="es-MX" sz="5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132856"/>
            <a:ext cx="7355160" cy="4725144"/>
          </a:xfrm>
        </p:spPr>
        <p:txBody>
          <a:bodyPr>
            <a:normAutofit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/>
              <a:t>    </a:t>
            </a:r>
            <a:r>
              <a:rPr lang="es-MX" sz="2800" dirty="0" smtClean="0"/>
              <a:t>Estas decisiones son tomadas por altos directivos de la empresa: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800" dirty="0" smtClean="0"/>
              <a:t>    Son decisiones de una gran transcendencia puesto que definen los fines y objetivos generales que afectan a la totalidad de la organización, los errores en este tipo de decisiones pueden comprometer el desarrollo de la empresa y en determinados casos su supervivencia.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398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072" y="773832"/>
            <a:ext cx="8244408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b="1" dirty="0" smtClean="0"/>
              <a:t>Decisiones Tácticas o de Pilotaje</a:t>
            </a:r>
            <a:endParaRPr lang="es-MX" b="1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1691680" y="2060848"/>
            <a:ext cx="7210624" cy="4536504"/>
          </a:xfrm>
        </p:spPr>
        <p:txBody>
          <a:bodyPr/>
          <a:lstStyle/>
          <a:p>
            <a:pPr eaLnBrk="1" hangingPunct="1"/>
            <a:r>
              <a:rPr lang="es-MX" altLang="es-MX" sz="3600" dirty="0" smtClean="0"/>
              <a:t>Son decisiones tomadas por directivos intermedios.</a:t>
            </a:r>
          </a:p>
          <a:p>
            <a:pPr eaLnBrk="1" hangingPunct="1"/>
            <a:r>
              <a:rPr lang="es-MX" altLang="es-MX" sz="3600" dirty="0" smtClean="0"/>
              <a:t>Sus consecuencias suelen producirse en un plazo no largo de tiempo y son generalmente reversibles.</a:t>
            </a:r>
          </a:p>
          <a:p>
            <a:pPr eaLnBrk="1" hangingPunct="1"/>
            <a:r>
              <a:rPr lang="es-MX" altLang="es-MX" sz="3600" dirty="0" smtClean="0"/>
              <a:t>En caso de equivocarse sus consecuencias no son tan graves.</a:t>
            </a:r>
          </a:p>
        </p:txBody>
      </p:sp>
    </p:spTree>
    <p:extLst>
      <p:ext uri="{BB962C8B-B14F-4D97-AF65-F5344CB8AC3E}">
        <p14:creationId xmlns:p14="http://schemas.microsoft.com/office/powerpoint/2010/main" val="3303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691680" y="773832"/>
            <a:ext cx="6995120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    </a:t>
            </a:r>
            <a:r>
              <a:rPr lang="es-MX" altLang="es-MX" sz="4800" b="1" dirty="0" smtClean="0"/>
              <a:t>Decisiones Operativas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691680" y="1916832"/>
            <a:ext cx="6995120" cy="4525963"/>
          </a:xfrm>
        </p:spPr>
        <p:txBody>
          <a:bodyPr/>
          <a:lstStyle/>
          <a:p>
            <a:pPr eaLnBrk="1" hangingPunct="1"/>
            <a:r>
              <a:rPr lang="es-MX" altLang="es-MX" sz="4000" dirty="0" smtClean="0"/>
              <a:t>Estas decisiones son tomadas por ejecutivos que se sitúan en el nivel más inferior.</a:t>
            </a:r>
          </a:p>
          <a:p>
            <a:pPr eaLnBrk="1" hangingPunct="1"/>
            <a:r>
              <a:rPr lang="es-MX" altLang="es-MX" sz="4000" dirty="0" smtClean="0"/>
              <a:t>Los errores se pueden corregir rápidamente ya que el plazo al que afecta es a corto y las sanciones son mínimas.</a:t>
            </a:r>
          </a:p>
        </p:txBody>
      </p:sp>
    </p:spTree>
    <p:extLst>
      <p:ext uri="{BB962C8B-B14F-4D97-AF65-F5344CB8AC3E}">
        <p14:creationId xmlns:p14="http://schemas.microsoft.com/office/powerpoint/2010/main" val="2982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2060848"/>
            <a:ext cx="4906888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Candara" pitchFamily="34" charset="0"/>
              </a:rPr>
              <a:t>En toda empresa </a:t>
            </a:r>
            <a:r>
              <a:rPr lang="es-MX" sz="3600" b="1" u="sng" dirty="0" smtClean="0">
                <a:latin typeface="Candara" pitchFamily="34" charset="0"/>
              </a:rPr>
              <a:t>los empleados deben participar </a:t>
            </a:r>
            <a:r>
              <a:rPr lang="es-MX" sz="3600" dirty="0" smtClean="0">
                <a:latin typeface="Candara" pitchFamily="34" charset="0"/>
              </a:rPr>
              <a:t>en el </a:t>
            </a:r>
            <a:r>
              <a:rPr lang="es-MX" sz="3600" b="1" dirty="0">
                <a:solidFill>
                  <a:srgbClr val="FF0000"/>
                </a:solidFill>
                <a:latin typeface="Candara" pitchFamily="34" charset="0"/>
              </a:rPr>
              <a:t>P</a:t>
            </a:r>
            <a:r>
              <a:rPr lang="es-MX" sz="3600" b="1" dirty="0" smtClean="0">
                <a:solidFill>
                  <a:srgbClr val="FF0000"/>
                </a:solidFill>
                <a:latin typeface="Candara" pitchFamily="34" charset="0"/>
              </a:rPr>
              <a:t>roceso de Toma de Decisiones</a:t>
            </a:r>
            <a:r>
              <a:rPr lang="es-MX" sz="3600" dirty="0" smtClean="0">
                <a:latin typeface="Candara" pitchFamily="34" charset="0"/>
              </a:rPr>
              <a:t>, teniendo cuidado de instrumentar </a:t>
            </a:r>
            <a:r>
              <a:rPr lang="es-MX" sz="3600" b="1" dirty="0">
                <a:latin typeface="Candara" pitchFamily="34" charset="0"/>
              </a:rPr>
              <a:t>E</a:t>
            </a:r>
            <a:r>
              <a:rPr lang="es-MX" sz="3600" b="1" dirty="0" smtClean="0">
                <a:latin typeface="Candara" pitchFamily="34" charset="0"/>
              </a:rPr>
              <a:t>strategias de Toma de Decisiones  </a:t>
            </a:r>
            <a:r>
              <a:rPr lang="es-MX" sz="3600" b="1" dirty="0">
                <a:latin typeface="Candara" pitchFamily="34" charset="0"/>
              </a:rPr>
              <a:t>G</a:t>
            </a:r>
            <a:r>
              <a:rPr lang="es-MX" sz="3600" b="1" dirty="0" smtClean="0">
                <a:latin typeface="Candara" pitchFamily="34" charset="0"/>
              </a:rPr>
              <a:t>rupal</a:t>
            </a:r>
            <a:r>
              <a:rPr lang="es-MX" sz="3600" dirty="0" smtClean="0">
                <a:latin typeface="Candara" pitchFamily="34" charset="0"/>
              </a:rPr>
              <a:t>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95120" cy="1143000"/>
          </a:xfrm>
        </p:spPr>
        <p:txBody>
          <a:bodyPr/>
          <a:lstStyle/>
          <a:p>
            <a:pPr algn="l"/>
            <a:r>
              <a:rPr lang="es-MX" sz="5400" dirty="0" smtClean="0"/>
              <a:t>EN LA EMPRESA: QUIEN DEBE DECIDIR?</a:t>
            </a:r>
            <a:endParaRPr lang="es-MX" sz="5400" dirty="0"/>
          </a:p>
        </p:txBody>
      </p:sp>
      <p:pic>
        <p:nvPicPr>
          <p:cNvPr id="3074" name="Picture 2" descr="E:\adryana\empres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457981" cy="30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1" y="620688"/>
            <a:ext cx="7172719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600" dirty="0" smtClean="0">
                <a:latin typeface="Candara" pitchFamily="34" charset="0"/>
              </a:rPr>
              <a:t>El rol que desempeñan los empleados en la </a:t>
            </a:r>
            <a:r>
              <a:rPr lang="es-MX" sz="3600" dirty="0">
                <a:latin typeface="Candara" pitchFamily="34" charset="0"/>
              </a:rPr>
              <a:t>T</a:t>
            </a:r>
            <a:r>
              <a:rPr lang="es-MX" sz="3600" dirty="0" smtClean="0">
                <a:latin typeface="Candara" pitchFamily="34" charset="0"/>
              </a:rPr>
              <a:t>oma de Decisiones es el de facilitar la información especifica, generar y/o evaluar las opciones, y otros.</a:t>
            </a:r>
          </a:p>
          <a:p>
            <a:pPr marL="0" indent="0" algn="just">
              <a:buNone/>
            </a:pPr>
            <a:endParaRPr lang="es-MX" dirty="0">
              <a:latin typeface="Candara" pitchFamily="34" charset="0"/>
            </a:endParaRPr>
          </a:p>
        </p:txBody>
      </p:sp>
      <p:pic>
        <p:nvPicPr>
          <p:cNvPr id="4098" name="Picture 2" descr="E:\adryana\participacion del emple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644327" cy="28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403649" y="355708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/>
              <a:t>La </a:t>
            </a:r>
            <a:r>
              <a:rPr lang="es-MX" sz="3000" b="1" dirty="0" smtClean="0"/>
              <a:t>Participación </a:t>
            </a:r>
            <a:r>
              <a:rPr lang="es-MX" sz="3000" b="1" dirty="0"/>
              <a:t>de los </a:t>
            </a:r>
            <a:r>
              <a:rPr lang="es-MX" sz="3000" b="1" dirty="0" smtClean="0"/>
              <a:t>Empleados </a:t>
            </a:r>
            <a:r>
              <a:rPr lang="es-MX" sz="3000" b="1" dirty="0"/>
              <a:t>en el </a:t>
            </a:r>
            <a:r>
              <a:rPr lang="es-MX" sz="3000" b="1" dirty="0" smtClean="0"/>
              <a:t>Proceso </a:t>
            </a:r>
            <a:r>
              <a:rPr lang="es-MX" sz="3000" b="1" dirty="0"/>
              <a:t>de </a:t>
            </a:r>
            <a:r>
              <a:rPr lang="es-MX" sz="3000" b="1" dirty="0" smtClean="0"/>
              <a:t>Toma </a:t>
            </a:r>
            <a:r>
              <a:rPr lang="es-MX" sz="3000" b="1" dirty="0"/>
              <a:t>de </a:t>
            </a:r>
            <a:r>
              <a:rPr lang="es-MX" sz="3000" b="1" dirty="0" smtClean="0"/>
              <a:t>Decisiones </a:t>
            </a:r>
            <a:r>
              <a:rPr lang="es-MX" sz="3000" b="1" dirty="0"/>
              <a:t>tiene sus </a:t>
            </a:r>
            <a:r>
              <a:rPr lang="es-MX" sz="3000" b="1" dirty="0" smtClean="0"/>
              <a:t>Ventajas </a:t>
            </a:r>
            <a:r>
              <a:rPr lang="es-MX" sz="3000" b="1" dirty="0"/>
              <a:t>y </a:t>
            </a:r>
            <a:r>
              <a:rPr lang="es-MX" sz="3000" b="1" dirty="0" smtClean="0"/>
              <a:t>Desventajas</a:t>
            </a:r>
            <a:r>
              <a:rPr lang="es-MX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6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</p:spPr>
        <p:txBody>
          <a:bodyPr/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Escuela de Toma de Decisiones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3120" y="1600200"/>
            <a:ext cx="7355160" cy="452596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 real work of top management is decision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making: Decisions </a:t>
            </a:r>
            <a:r>
              <a:rPr lang="en-US" dirty="0">
                <a:latin typeface="Arial" pitchFamily="34" charset="0"/>
                <a:cs typeface="Arial" pitchFamily="34" charset="0"/>
              </a:rPr>
              <a:t>corresponding to each situation and individual, that is,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decisions are </a:t>
            </a:r>
            <a:r>
              <a:rPr lang="en-US" dirty="0">
                <a:latin typeface="Arial" pitchFamily="34" charset="0"/>
                <a:cs typeface="Arial" pitchFamily="34" charset="0"/>
              </a:rPr>
              <a:t>occasional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situational, </a:t>
            </a:r>
            <a:r>
              <a:rPr lang="en-US" dirty="0">
                <a:latin typeface="Arial" pitchFamily="34" charset="0"/>
                <a:cs typeface="Arial" pitchFamily="34" charset="0"/>
              </a:rPr>
              <a:t>so there is no magic formula to make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right decision.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 organization is an information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system, </a:t>
            </a:r>
            <a:r>
              <a:rPr lang="en-US" dirty="0">
                <a:latin typeface="Arial" pitchFamily="34" charset="0"/>
                <a:cs typeface="Arial" pitchFamily="34" charset="0"/>
              </a:rPr>
              <a:t>and that while it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well structured </a:t>
            </a:r>
            <a:r>
              <a:rPr lang="en-US" dirty="0">
                <a:latin typeface="Arial" pitchFamily="34" charset="0"/>
                <a:cs typeface="Arial" pitchFamily="34" charset="0"/>
              </a:rPr>
              <a:t>, who are in senior management have comprehensive information from all areas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company, </a:t>
            </a:r>
            <a:r>
              <a:rPr lang="en-US" dirty="0">
                <a:latin typeface="Arial" pitchFamily="34" charset="0"/>
                <a:cs typeface="Arial" pitchFamily="34" charset="0"/>
              </a:rPr>
              <a:t>which enriches the process of decision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making.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dirty="0">
                <a:latin typeface="Arial" pitchFamily="34" charset="0"/>
                <a:cs typeface="Arial" pitchFamily="34" charset="0"/>
              </a:rPr>
              <a:t>who holds a management position adds the following: experience, intelligence , creativity , wisdom and sensitivity, their decisions tend to be correct , because the intuitive faculty is enriched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Decision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Making, </a:t>
            </a:r>
            <a:r>
              <a:rPr lang="en-US" dirty="0">
                <a:latin typeface="Arial" pitchFamily="34" charset="0"/>
                <a:cs typeface="Arial" pitchFamily="34" charset="0"/>
              </a:rPr>
              <a:t>Decision Theory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Decide.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mbinar">
            <a:hlinkClick r:id="rId2" action="ppaction://hlinksldjump"/>
          </p:cNvPr>
          <p:cNvSpPr/>
          <p:nvPr/>
        </p:nvSpPr>
        <p:spPr>
          <a:xfrm>
            <a:off x="1691680" y="1196752"/>
            <a:ext cx="7200800" cy="5040560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 smtClean="0">
              <a:latin typeface="Candara" pitchFamily="34" charset="0"/>
            </a:endParaRPr>
          </a:p>
          <a:p>
            <a:pPr algn="ctr"/>
            <a:endParaRPr lang="es-MX" sz="2800" dirty="0">
              <a:latin typeface="Candara" pitchFamily="34" charset="0"/>
            </a:endParaRPr>
          </a:p>
          <a:p>
            <a:pPr algn="ctr"/>
            <a:endParaRPr lang="es-MX" sz="2800" dirty="0">
              <a:latin typeface="Candara" pitchFamily="34" charset="0"/>
            </a:endParaRPr>
          </a:p>
          <a:p>
            <a:pPr algn="ctr"/>
            <a:endParaRPr lang="es-MX" sz="32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endParaRPr lang="es-MX" sz="3200" b="1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Candara" pitchFamily="34" charset="0"/>
              </a:rPr>
              <a:t>La Participación de los Empleados Aumenta las Probabilidades de que afloren todos los </a:t>
            </a:r>
            <a:r>
              <a:rPr lang="es-MX" sz="3200" b="1" dirty="0">
                <a:solidFill>
                  <a:schemeClr val="tx1"/>
                </a:solidFill>
                <a:latin typeface="Candara" pitchFamily="34" charset="0"/>
              </a:rPr>
              <a:t>T</a:t>
            </a:r>
            <a:r>
              <a:rPr lang="es-MX" sz="3200" b="1" dirty="0" smtClean="0">
                <a:solidFill>
                  <a:schemeClr val="tx1"/>
                </a:solidFill>
                <a:latin typeface="Candara" pitchFamily="34" charset="0"/>
              </a:rPr>
              <a:t>emas importantes que afectan la </a:t>
            </a:r>
            <a:r>
              <a:rPr lang="es-MX" sz="3200" b="1" dirty="0">
                <a:solidFill>
                  <a:schemeClr val="tx1"/>
                </a:solidFill>
                <a:latin typeface="Candara" pitchFamily="34" charset="0"/>
              </a:rPr>
              <a:t>D</a:t>
            </a:r>
            <a:r>
              <a:rPr lang="es-MX" sz="3200" b="1" dirty="0" smtClean="0">
                <a:solidFill>
                  <a:schemeClr val="tx1"/>
                </a:solidFill>
                <a:latin typeface="Candara" pitchFamily="34" charset="0"/>
              </a:rPr>
              <a:t>ecisión</a:t>
            </a:r>
            <a:endParaRPr lang="es-MX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692696"/>
            <a:ext cx="684076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Candara" pitchFamily="34" charset="0"/>
              </a:rPr>
              <a:t>Teniendo en cuenta las </a:t>
            </a:r>
            <a:r>
              <a:rPr lang="es-MX" sz="3600" b="1" dirty="0" smtClean="0">
                <a:latin typeface="Candara" pitchFamily="34" charset="0"/>
              </a:rPr>
              <a:t>Ventajas y Desventajas</a:t>
            </a:r>
            <a:r>
              <a:rPr lang="es-MX" sz="3600" dirty="0" smtClean="0">
                <a:latin typeface="Candara" pitchFamily="34" charset="0"/>
              </a:rPr>
              <a:t>, la participación de los empleados en cualquier Decisión debe estar en función de la importancia relativa de tales </a:t>
            </a:r>
            <a:r>
              <a:rPr lang="es-MX" sz="3600" b="1" dirty="0" smtClean="0">
                <a:latin typeface="Candara" pitchFamily="34" charset="0"/>
              </a:rPr>
              <a:t>Ventajas y Desventajas </a:t>
            </a:r>
            <a:r>
              <a:rPr lang="es-MX" sz="3600" b="1" u="sng" dirty="0" smtClean="0">
                <a:latin typeface="Candara" pitchFamily="34" charset="0"/>
              </a:rPr>
              <a:t>en esa situación especifica</a:t>
            </a:r>
            <a:r>
              <a:rPr lang="es-MX" sz="3600" dirty="0" smtClean="0">
                <a:latin typeface="Candara" pitchFamily="34" charset="0"/>
              </a:rPr>
              <a:t>.</a:t>
            </a:r>
            <a:endParaRPr lang="es-MX" sz="3600" dirty="0">
              <a:latin typeface="Candara" pitchFamily="34" charset="0"/>
            </a:endParaRPr>
          </a:p>
        </p:txBody>
      </p:sp>
      <p:sp>
        <p:nvSpPr>
          <p:cNvPr id="5" name="4 Esquina doblada">
            <a:hlinkClick r:id="rId2" action="ppaction://hlinksldjump"/>
          </p:cNvPr>
          <p:cNvSpPr/>
          <p:nvPr/>
        </p:nvSpPr>
        <p:spPr>
          <a:xfrm>
            <a:off x="1763688" y="5157192"/>
            <a:ext cx="2736304" cy="576064"/>
          </a:xfrm>
          <a:prstGeom prst="foldedCorner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dirty="0" smtClean="0">
              <a:solidFill>
                <a:schemeClr val="tx1"/>
              </a:solidFill>
            </a:endParaRPr>
          </a:p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Ventajas</a:t>
            </a:r>
          </a:p>
          <a:p>
            <a:pPr algn="ctr"/>
            <a:endParaRPr lang="es-MX" dirty="0"/>
          </a:p>
        </p:txBody>
      </p:sp>
      <p:sp>
        <p:nvSpPr>
          <p:cNvPr id="6" name="5 Esquina doblada">
            <a:hlinkClick r:id="rId3" action="ppaction://hlinksldjump"/>
          </p:cNvPr>
          <p:cNvSpPr/>
          <p:nvPr/>
        </p:nvSpPr>
        <p:spPr>
          <a:xfrm>
            <a:off x="5868144" y="5157192"/>
            <a:ext cx="2736304" cy="576064"/>
          </a:xfrm>
          <a:prstGeom prst="foldedCorner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dirty="0" smtClean="0">
              <a:solidFill>
                <a:schemeClr val="tx1"/>
              </a:solidFill>
            </a:endParaRPr>
          </a:p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Desventajas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8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600200"/>
            <a:ext cx="7200800" cy="48531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latin typeface="Candara" pitchFamily="34" charset="0"/>
              </a:rPr>
              <a:t>El nivel de conocimiento, comportamiento o </a:t>
            </a:r>
            <a:r>
              <a:rPr lang="es-MX" b="1" dirty="0" smtClean="0">
                <a:latin typeface="Candara" pitchFamily="34" charset="0"/>
              </a:rPr>
              <a:t>experiencia</a:t>
            </a:r>
            <a:r>
              <a:rPr lang="es-MX" dirty="0" smtClean="0">
                <a:latin typeface="Candara" pitchFamily="34" charset="0"/>
              </a:rPr>
              <a:t> del grupo tiende a ser superior al nivel individual.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latin typeface="Candara" pitchFamily="34" charset="0"/>
              </a:rPr>
              <a:t>Las discusiones de grupo </a:t>
            </a:r>
            <a:r>
              <a:rPr lang="es-MX" b="1" dirty="0" smtClean="0">
                <a:latin typeface="Candara" pitchFamily="34" charset="0"/>
              </a:rPr>
              <a:t>generan</a:t>
            </a:r>
            <a:r>
              <a:rPr lang="es-MX" dirty="0" smtClean="0">
                <a:latin typeface="Candara" pitchFamily="34" charset="0"/>
              </a:rPr>
              <a:t> una gama mas amplia de valores y perspectivas, que representan la variedad de temas e intereses que están en juego en la decisión.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latin typeface="Candara" pitchFamily="34" charset="0"/>
              </a:rPr>
              <a:t>Los empleados  suelen estar </a:t>
            </a:r>
            <a:r>
              <a:rPr lang="es-MX" b="1" dirty="0" smtClean="0">
                <a:latin typeface="Candara" pitchFamily="34" charset="0"/>
              </a:rPr>
              <a:t>mas comprometidos con la ejecución </a:t>
            </a:r>
            <a:r>
              <a:rPr lang="es-MX" dirty="0" smtClean="0">
                <a:latin typeface="Candara" pitchFamily="34" charset="0"/>
              </a:rPr>
              <a:t>de una decisión.</a:t>
            </a:r>
            <a:endParaRPr lang="es-MX" dirty="0">
              <a:latin typeface="Candar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s-MX" sz="6000" b="1" dirty="0" smtClean="0">
                <a:solidFill>
                  <a:schemeClr val="bg1"/>
                </a:solidFill>
              </a:rPr>
              <a:t>VENTAJAS</a:t>
            </a:r>
            <a:endParaRPr lang="es-MX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809940"/>
            <a:ext cx="6995120" cy="104299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b="1" dirty="0" smtClean="0">
                <a:latin typeface="Candara" pitchFamily="34" charset="0"/>
              </a:rPr>
              <a:t>La Toma de Decisiones </a:t>
            </a:r>
            <a:r>
              <a:rPr lang="es-MX" b="1" dirty="0">
                <a:latin typeface="Candara" pitchFamily="34" charset="0"/>
              </a:rPr>
              <a:t>P</a:t>
            </a:r>
            <a:r>
              <a:rPr lang="es-MX" b="1" dirty="0" smtClean="0">
                <a:latin typeface="Candara" pitchFamily="34" charset="0"/>
              </a:rPr>
              <a:t>articipativa requiere mas tiempo que la individual.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s-MX" sz="7200" b="1" dirty="0" smtClean="0">
                <a:solidFill>
                  <a:schemeClr val="bg1"/>
                </a:solidFill>
              </a:rPr>
              <a:t>DESVENTAJAS</a:t>
            </a:r>
            <a:endParaRPr lang="es-MX" sz="72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3429000"/>
            <a:ext cx="7560840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Aumento del numero de personas involucradas en la decisión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547664" y="5517232"/>
            <a:ext cx="7560840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Aumento de tiempo necesario para tomar la decisión</a:t>
            </a:r>
            <a:endParaRPr lang="es-MX" dirty="0"/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4031940" y="4185084"/>
            <a:ext cx="1296144" cy="1224136"/>
          </a:xfrm>
          <a:prstGeom prst="stripedRightArrow">
            <a:avLst>
              <a:gd name="adj1" fmla="val 64458"/>
              <a:gd name="adj2" fmla="val 3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3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764704"/>
            <a:ext cx="7344816" cy="5361459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es-MX" dirty="0" smtClean="0">
                <a:latin typeface="Candara" pitchFamily="34" charset="0"/>
              </a:rPr>
              <a:t>Si el grupo participa en una decisión para la cual </a:t>
            </a:r>
            <a:r>
              <a:rPr lang="es-MX" b="1" dirty="0" smtClean="0">
                <a:latin typeface="Candara" pitchFamily="34" charset="0"/>
              </a:rPr>
              <a:t>no tiene la experiencia necesaria,</a:t>
            </a:r>
            <a:r>
              <a:rPr lang="es-MX" dirty="0" smtClean="0">
                <a:latin typeface="Candara" pitchFamily="34" charset="0"/>
              </a:rPr>
              <a:t> es probable que el proceso aporte una </a:t>
            </a:r>
            <a:r>
              <a:rPr lang="es-MX" b="1" u="sng" dirty="0" smtClean="0">
                <a:latin typeface="Candara" pitchFamily="34" charset="0"/>
              </a:rPr>
              <a:t>decisión de baja calidad</a:t>
            </a:r>
            <a:r>
              <a:rPr lang="es-MX" dirty="0" smtClean="0">
                <a:latin typeface="Candara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s-MX" dirty="0" smtClean="0"/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2924944"/>
            <a:ext cx="4176464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Reuniones de grupo NO estructuradas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644008" y="3933056"/>
            <a:ext cx="4176464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Reuniones de grupo NO estructuradas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572000" y="5157191"/>
            <a:ext cx="4176464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Reuniones de grupo NO estructuradas</a:t>
            </a:r>
            <a:endParaRPr lang="es-MX" dirty="0"/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3527884" y="3609020"/>
            <a:ext cx="864096" cy="1080120"/>
          </a:xfrm>
          <a:prstGeom prst="bentUpArrow">
            <a:avLst>
              <a:gd name="adj1" fmla="val 26463"/>
              <a:gd name="adj2" fmla="val 30121"/>
              <a:gd name="adj3" fmla="val 3524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Flecha doblada hacia arriba"/>
          <p:cNvSpPr/>
          <p:nvPr/>
        </p:nvSpPr>
        <p:spPr>
          <a:xfrm rot="5400000">
            <a:off x="2547759" y="3925038"/>
            <a:ext cx="2088232" cy="1672218"/>
          </a:xfrm>
          <a:prstGeom prst="bentUpArrow">
            <a:avLst>
              <a:gd name="adj1" fmla="val 12664"/>
              <a:gd name="adj2" fmla="val 16964"/>
              <a:gd name="adj3" fmla="val 1936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60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403648" y="1772816"/>
            <a:ext cx="4248472" cy="16561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Cuando los miembros del grupo se preocupan en exceso por llegar al consenso en la toma de decisiones…</a:t>
            </a:r>
          </a:p>
        </p:txBody>
      </p:sp>
      <p:sp>
        <p:nvSpPr>
          <p:cNvPr id="5" name="4 Igual que"/>
          <p:cNvSpPr/>
          <p:nvPr/>
        </p:nvSpPr>
        <p:spPr>
          <a:xfrm>
            <a:off x="5580112" y="2348880"/>
            <a:ext cx="1152128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62006" y="1916832"/>
            <a:ext cx="2230474" cy="13321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“PENSAMIENTO DE GRUPO”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08104" y="4365104"/>
            <a:ext cx="3384376" cy="144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Situaciones en las que los miembros del grupo evitan criticarse entre si y, dejan de ser objetivos en su análisis de la decisión.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7524328" y="3429000"/>
            <a:ext cx="792088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619672" y="83671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4.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184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MODELOS RACIONALES DE LA TOMA DE DECISIONES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4077072"/>
            <a:ext cx="7139136" cy="24482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3600" dirty="0" smtClean="0"/>
              <a:t>Una decisión racional permite el logro máximo de metas dentro de las limitaciones de la situación.</a:t>
            </a:r>
          </a:p>
          <a:p>
            <a:pPr algn="just"/>
            <a:endParaRPr lang="es-MX" sz="1000" dirty="0" smtClean="0"/>
          </a:p>
          <a:p>
            <a:pPr algn="just"/>
            <a:r>
              <a:rPr lang="es-MX" sz="3600" dirty="0" smtClean="0"/>
              <a:t>Se refiere a la racionalidad de los medios (como alcanzar una mejor meta), no de los fines ( es decir, las metas).</a:t>
            </a:r>
          </a:p>
        </p:txBody>
      </p:sp>
      <p:pic>
        <p:nvPicPr>
          <p:cNvPr id="36866" name="Picture 2" descr="http://thumbs.dreamstime.com/z/elegir-el-pedazo-del-rigth-concepto-de-la-decisi%C3%B3n-173345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1972" y="1417638"/>
            <a:ext cx="297453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DEFINICIÓN Y DIAGNOSTICO DEL PROBLEMA 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55162763"/>
              </p:ext>
            </p:extLst>
          </p:nvPr>
        </p:nvGraphicFramePr>
        <p:xfrm>
          <a:off x="1846040" y="1741672"/>
          <a:ext cx="6542384" cy="478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551" y="1718552"/>
            <a:ext cx="1081585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783091"/>
            <a:ext cx="1368152" cy="9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1.bp.blogspot.com/_WKjX7iwrWrg/S6vUvozJFDI/AAAAAAAAAb4/3n53iCTxEDk/s320/pre_P2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068960"/>
            <a:ext cx="1510703" cy="90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8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404664"/>
            <a:ext cx="7200800" cy="6069288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/>
              <a:t>Percepción: </a:t>
            </a:r>
            <a:r>
              <a:rPr lang="es-MX" dirty="0" smtClean="0"/>
              <a:t>identificación y monitoreo de fuerzas externas e internas así como la conclusión que contribuyen al problema. </a:t>
            </a:r>
          </a:p>
          <a:p>
            <a:pPr algn="just"/>
            <a:endParaRPr lang="es-MX" sz="1700" dirty="0" smtClean="0"/>
          </a:p>
          <a:p>
            <a:pPr algn="just"/>
            <a:r>
              <a:rPr lang="es-MX" b="1" dirty="0" smtClean="0"/>
              <a:t>Interpretación</a:t>
            </a:r>
            <a:r>
              <a:rPr lang="es-MX" dirty="0" smtClean="0"/>
              <a:t>: Evaluación de las fuerzas percibidas y la determinación de las causas, del problema real. </a:t>
            </a:r>
          </a:p>
          <a:p>
            <a:pPr algn="just"/>
            <a:endParaRPr lang="es-MX" sz="1700" dirty="0" smtClean="0"/>
          </a:p>
          <a:p>
            <a:pPr algn="just"/>
            <a:r>
              <a:rPr lang="es-MX" b="1" dirty="0" smtClean="0"/>
              <a:t>Incorporación: </a:t>
            </a:r>
            <a:r>
              <a:rPr lang="es-MX" dirty="0" smtClean="0"/>
              <a:t>Implica la vinculación de esas interpretaciones con las metas vigentes o deseables.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1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701824"/>
            <a:ext cx="7416824" cy="1143000"/>
          </a:xfrm>
        </p:spPr>
        <p:txBody>
          <a:bodyPr/>
          <a:lstStyle/>
          <a:p>
            <a:pPr algn="ctr"/>
            <a:r>
              <a:rPr lang="es-MX" sz="4000" b="1" dirty="0" smtClean="0"/>
              <a:t>ESTABLECIMIENTO DE METAS 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1844824"/>
            <a:ext cx="6995120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Se debe identificar metas alternativas, compararlas, evaluarlas y después realizar una selección entre ellas.</a:t>
            </a:r>
          </a:p>
          <a:p>
            <a:endParaRPr lang="es-MX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3168352" cy="291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504056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700" dirty="0" smtClean="0"/>
              <a:t>Teoría de las Decisiones </a:t>
            </a: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3100" dirty="0" smtClean="0"/>
              <a:t>Herbert Alexander Simón </a:t>
            </a:r>
            <a:endParaRPr lang="es-MX" sz="3100" dirty="0"/>
          </a:p>
        </p:txBody>
      </p:sp>
      <p:pic>
        <p:nvPicPr>
          <p:cNvPr id="1026" name="Picture 2" descr="C:\Users\Lap\Desktop\TEORIA DE LAS DECISIONES\herbert_si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7093">
            <a:off x="4474745" y="3048061"/>
            <a:ext cx="4311611" cy="335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encrypted-tbn0.gstatic.com/images?q=tbn:ANd9GcRi5SscHhZmQ68izncnT4sZ_XmJ7Cfr7qdYGu-gYyGMdEQogm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51720" cy="2232248"/>
          </a:xfrm>
          <a:prstGeom prst="rect">
            <a:avLst/>
          </a:prstGeom>
          <a:noFill/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27734203"/>
              </p:ext>
            </p:extLst>
          </p:nvPr>
        </p:nvGraphicFramePr>
        <p:xfrm>
          <a:off x="691893" y="4005064"/>
          <a:ext cx="4104456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36" name="AutoShape 12" descr="data:image/jpeg;base64,/9j/4AAQSkZJRgABAQAAAQABAAD/2wCEAAkGBxMREhQUEhEUFBQXGBsXGBYUExcYGhcYFhkXGRkUFRgYHCggGBomHxgYITEhJSkrLi4uFx8zODMsNygtLisBCgoKDg0OGxAQGzYkHyQsLSw0LCwvLyw0LCwsLywsLCwsLCw0LCwsLCwvLCwuLCw0LCwsLCw0LCwsLCw0LCwsLP/AABEIAMIBAwMBIgACEQEDEQH/xAAcAAEAAgMBAQEAAAAAAAAAAAAAAgUDBAYHAQj/xABIEAABAwIDBAYFCAYJBQEAAAABAAIRAxIEIVEFEzFBBiJhcYGRFjJSobEHI0KSwdHh8BVTcpPS8RQXM0OCorLCw1RiY3PiCP/EABoBAQEBAQEBAQAAAAAAAAAAAAABAgUDBAb/xAAvEQACAQMDAwAIBwEAAAAAAAAAAQIDERIEIVETMUEUUmFxgcHR8BUikaGx4fEF/9oADAMBAAIRAxEAPwD3FERAEREAREQBERAEREAREQBERAEREAREQBERAEREAREQBERAEREAREQBERAEREAREQBERAEREAREQBERAEREAREQBERAEREAREQBERAEREAREQBERAEREAREQBERAEREAWhtrFbukY9Z3VHjxPkt9alfAh9Rr3GQPokAjvzREZTf0/e4FzyevTBBg8HMy+C39n1gzCtfzLS7M8XEEwsTejrAKjQ9wbV9cACDlHwWxQ2SG2A1HOYzg0xHCM1tyXjk84xknvxYr9jUTiaIrOqOvdJEHJvZHNT2/jnUabGtzc0Bzo0bGQ1lbNHYgZLWVXtpkklgjnxg9qyu2U03y6bhAkA2jlCZLK5VF4W88mntImsym+i7NzSWkHSHefFV9La0tq1oIq06Zub/AN2QDo7QVcYLYopBjWVHBrDkMufEdy2Dsyne90f2jbXDXt70Ul2I4ye99yuwWBNWi2pvHXuF0k9XPlHcq1rrsRVpXPEPa1pDjDbiczy81d4bY1gDBVfuxwZlHGYnTsUWbCAe94qODnwXEAZxwTJbhxe3s+hV7XxTqbwXBz6YaAHU3eqYHWjgdY+PK7bRFXDtAdxYC1wyzAyPcsP6FiQ2q4AgNIgGQ0Rz5/erGhQDGBjcgBAUbVjSi7vg5zY7zW+ZcCDSed4Zzz4Dxn3LZ6VPsFJwJBLwzjyJC3sBskUaj6geSahl8x1iBAJX3auyxiLbnEBpDgBHrAyCtZLK5nCWGPkw7ftZh3QYLG3Nzz6sCff71T4oObRp1KZNxbe7PjBnLTirnEbG3gcH1XuubaZj1eMKdDZIaGjeOLWtLbSB6pyhRSsiyg237ikxu0t8/DkGKdRzWiMpltzvDMDwWfB0L69ekHEBkRnwBOfjC36mwWHdQ4jdZsyGTs+t35rLg9kinUdUD3Fz/WmM44K5K1vvuZUJXu+flYqtl0TUrYhge4bp7Q2XE5cSDrks209sbvEM/Vg2OPa+BPgbVv4LZApPqPa911TN3DMxAPeFixGwWVKZpuMyZLoEmeUpksr+C4Sxt5/s18TXNXF7guLWNYHGDF09qxbcobim54cSLm2ycwDIIJ5hWFTYoJY8PcKjBaH5SRofzyXzE7EFRha+o4yQXExnHDuARSV0w4Nxa5K+k/eYhuHJIY2kHQCesTmZPisJrOLsRRuJ3ZaWEk9UkhsE9xVxU2QCWPD3NqNFt4AzGhH54IzYzQ1wDzc91znwJcR+fcmSGD58/aKfB4guqNw9aRUaYmYuZx8wbfArX2e41HuZe4EPLQbjADWkweR4DtgHvXTVtnNc9lSeuyRdAzkEZ/FaVLo+1ocG1HC83OiMyRBPkmS3JhJNblVtfGllR5qXFhybUacm944OGv5K6OhiXuquaWdQNBD9Sfz7lq1NiyHN3rrHGS2BHhpwWzh9nNZVdUDndZobbOQDeEBZbTRtRaZuoiLJsIiIAiIgCIiAIiIAiIgCIiAIiIAiIgCIiAIiIAiIgCIiAIiIAiIgCIiAIiIAiIgCIiAjeNUvGq8k/rdwX68/uqn8KsqPT+k9oc1ziHAEG13A94W4U5T2irmZSUe7PSbxql41Xm1Tp9TaCTdAE+qeS0D8quH/APJ9T8Vt6equ8WZ6sOT1i8apeNVw3R3pKcdTdUog2tdYb8jIAOUTlDgs21tuvwwaagm6QLc+EcZjVeSTc8F34LKpGMc5Pbk7O8apeNV59h+mIe5rQHAuMCYiTrmrb9I1ezz/AAXq9PUXeJ5w1VGe8ZJnV3jVLxquL2lt51Ck+q8S1guNuZgaTGa5f+tih7Fb6rf41OjU4N9WHJ65eNUvGq8pw3yoUajg1rasnhLR/ErNvTRp9ryToVLXxMS1NGLUXJXZ6HeNUvGq4D0uHb5LW2h09pUGX1XFrZAm1xzPDIBYcJLweiqQeyZ6ReNUvGq8lb8rmCP9+fGnU/hVzsPpmzG3/wBFdvbIugEW3THrAcbT5LN7Gz0G8apeNVxeN26+iA6q0saTEnhOZj3HyWoOmLPbb9YLUYSkrpXRHJLuzv7xql41XDUukxcJbLhwkCR3SEd0mI4yO9RpoXR3N41S8arhPSntT0p7VCnd3jVLxquE9Ke1PSntQHd3jVLxquE9Ke1PSntQHd3jVLxquE9Ke1PSntQHd3jVLxquE9Ke1PSntQHd3jVLxquE9Ke1fHdKwOLh5qpN9iOSW7Z3l41RcB6Xt9pFvpVPVf6Hl6RR9dfqj8ur0Xo1Uuw1I9hH1XEfYret8kAPqvqt77SPgFabM6A1qFJtMPutnMtjiSdTqvq0FaNKo3N2VvoZ1MHONkUdYS1w7D8FyC9Rq9DsQQQLZg8Z+5c+fk2xv/i+s7+BffX1VKVrSPjVCpwdr8j9OMC4+1WefJtMfYtv5QHZUR+2f9Cz9Bdn1MHhG0arDeHPcbMx1jlnlyhQ6WYCriHUzTYSGgzOWZI+5cfTtemZvtd7/A9NdCb0bhFXe23xRx+EdFRh0c0+RC9EXIUOjmIDmk08gQTmOErsLD7LvJderWpu1pI5eg09WCllFr4HOfKBVtwFbtsb5vbPuleMr2npxsmvicLu6NMucXtJBIbkJJzPbC8+/q/2h+oH7xn3ry6sOUdDpT4KTYv9vT7/ALCu1o8Qq7ZnQXHMqsc6hkDn12aHtXTU+jmJBHzXvH3r1jWp4NZI5uq09aVaDUX48e01Vynyj1IwzBrUHkGu/Bd7+gcR+r94XOdNOhONxTaTaVIdUuJl4HEAD7Vz6k44uzOrRpyU02jx1ew//nvjju6j/wAy5cfJTtL9XT/eBegfJP0XxWzXYj+kMEVQy2w3ZsL+P1l8FRXi7HRR1fTunODefZcw/wCYN/3LzJepdJaT6+HfTpsdc4t9YQMnAn4Li/RHFey36x+5dj/k1oU6DjN2d38j4dVTlKd0vBa9B3fNVBo+fNo+5b3Sx0YLE/8AqePMEfao9G9l1cOxzXsJJdPVzEQBzjtWXpFgKuIw1WkxhDntgF2Q4iZiTwXpV1FNybTPFUZ8HhbOOXuXfytWj8m2LDmkmnAIJgu5H9ldJ6L19B7/ALlaeooq92fDrdLqJ44RfkrMPwKy2qzpdG645BZPR6tovlq1KTm2j6tPQrxppSTv7y92Hsmi7D0y+kxziCSSM8yY90Le/QeH/Us8lhwVapTpsZuCbWgTdEwOPBZTjqv/AE5/ef8AyuNOM3JtHYhtFJn506TbdxFPGYqmys5rGV6rWtEQGtqOAA7gFfdGdo1KtAOe9znXEEk/nVW+2vkqq4jEVqwrWb2o+pburrb3F0TcJ48YCsdjfJ7Ww9Oy+7MmbI4xlFx0XT0U4QqXqdre88a8ZSjaJV713tHzK5GpiakkGo897j969Q9Dquvu/FVR+TOpzqO+oPvXQrarTu2P8HyKhV8/yVXQ0dSodXD3D8Vd4ngO9b2yehlXDtLQS6TMkRyAj3LbqdG6x5L54aimp3vseGo0lWdNqK3KAL4rw9Gqo/kvi+30yjz+zOP+Gan1f3R6/uhoE3Q0Cmi4B+wIboaBN0NApogIbpugTdDQKaICG6GgTdDQKaICG6GgTdN0CmiAhum6BN0NApogIboaBN0NApogIboaBN0NApogIboaBN0NApogIboaBN0NApogIboaBN0NApogIboaBN0NApogIboaBN0NApogIboaBN0NApogIboaBN0NApogIboaBN0NApogMDsK08l9WZFbksgiIoUIiqcbXexzvnbRPsNPFrjGfE5R4qpXMyliWyKpqVqzabXF2d0ZNbLmmII7exff6W9xpgPAJMGGghwgkPE8jERyzVwZOoi1RUtXE1GmDWj1h6jcyHAQB4z4LNv6ptZIa/g50A5wXZDhwHvCYMdRFoiraeKfTLhUIcBMOAg+rdmOGYnxHaoOqViHvva0N+iGyMhJzOfZ4ckxGaLVFVYnEviQ60gOBAAIlomQTyOXmstTeCoxoq5FpJ6g4tjPxn3JiM0WCKjOKqyAKvWIBDbG5yHHwHVic+IVu6pay53ECSO2OARxsIzTMqKsZv33OD2tgwG2yCRxBPHjlPYoGrV6svLSQyRY3IuNpn4piM/YWyLSpOfvnNL5aADFo+lOU9kL5Sxs1S2RbNv+ICZ7jmP8KmLLkjeRVeJxL2VYukQCBAjMkWzxByyOuSi2tVeX7uoCJbEtGQcc57REQriydRFsipw+uZtqAkTkWNEw4t8OCyF9W5wFSSL4FrcyAIH+b3JiOouC0RVM17rd6Lp9hseqXfYtitiXMpNLiA8w3WHHifDM+CYhTRvItN9V76YLID5APYQYdx0zWnfXMhtQEi7IsaJtdbA0RRDmkXCKsaapeW72Mz9BvINI/wBXuUKWKeGvvqZhsjqtyLTDo1zjzCYjNFsiq3V6oa1sjeGCSR6txgAAceefYp06tRj7XuD2mM7YIuJA4ZHMR4piM0WKIiybCIiAIiIAqjG0Xvc75kubPtNEgNcJ4yDnIy5K3RVOxmUclYqC2sWiaZMPBDb25NZHOc5Wd+DIqMc0CJkjm0kGY7DzGuasEVyZMEVDcK57uvSIEuM3NNpLg4EQZ5R4rPi6T2vD2NuzBLZgzBaSJ7D7grBEyYwRWU8M+oXGo2wGYEgn1bQctBJ7z2Z6+JxD6bXse0dbg66AQYDonnzjlPOFdqL2BwggEaESqpEcOCsfQLqcsLXk3TaRBuBbDTwMZcdFlo7xzt4+nba0gNuBLiY58BwWeviG0rRYc+FoEZZx8fJRdj2izquN/qwPjn4pdksl5K4UKoIcKEuaBBL2cRcDzzGfDLgrQUS6kGuPWLYJy4xx819xOJDIlrjPsj45rBS2m1xgMeDBcAWxIHs55o23vYqUY7XMNJ9dkt3IdJkOvAEnj2xOfjHap4ylU6rg0PcA2QCBm0h2U8uPuWWntBrmkgOyExGZGozz+xQ/SjYBsqQRcOqOExr2jzCb37E/LbuRaKvzlTdw9wDWsuBgCcyeHOY7FqDAvY1pa15cR1gXtNrgZaRJH0s/Eqwo7RY66Q5tsE3Ng58IHEqLNqMJEh7QeDnNhp8dO9W8uCNRfkxsY99Ql9KGuYGnrNMESeRnmsmBw7mOqSJmIPtROZ7eA8FlxWNawgQ5zj9Fok/nI+SgzaDS1zgHdXi23rDOOH54KXdjVop9zFgmvD5dTLQZzLmmJcXcj2wlAVN5JpEAl2dzcgbYORn6PvWQ7RaGucWPhsT1Rzz1/MhfHbSA/u6nL6I58Off5JvwT8vJBwqb2d0Yu43N4Wls8Z5zCji8M6rUhzXBgBALXNEk8Z558Ft4PFtqAkAiDBDhB8lsKZNMuCa7lds4VGkhzCAQDJc31hlOR5iPEL5gxUD5dTLQbs7mmJcXDgc9FZImRVDsVtEP3smkQCTnc3IENE8Z+j71KvgrqjTHVm45/SaIiOc9X6qsETJjBWsaO0KD5DmAOIiWkxNpkQfMePYoU6dSo+57LGiMi4Em0kjhwzPu7VYomQw3CIiybCIiAIiIAiIgCIiAIiIAiIgMOKphzSCY5zoRmD5rR2YwFxcTmALW+yHi4x4/CFZPaCIIBGhUKWHY31WNb3NA+C0ntYw43aZh2gfU/a/2uWhsus1sBzmvcTkQR1RYJuj1YiPBW1Wi13rNa7vAPxURhKY4U2aeqOGiqkrWI4tyuVFOl82HtdlnJGdpzF37JHEeKyVj83SEgHdeX9nn+dFbU6TWiGtAGgACg7C0zEsaYyEtGQHABXPcz09iv3JYwOfmQ8lztQbod2CXA9i+VcSwspCQf+0EE+oW2xrJAjtVsGgCIyWKnhWNMtY0HUNAKmRrDgrqDhTqNFQgHUmJlrQDP+Ej+aAh7qlmeT8x2tAA8SJ8FZYnDtqCHDuPMHUaFYMDgzTn5wuaZhtrRBJmcv5Jku5MHe3g0amIZuqguEuPVE5mQ2IHP8Csm0j1jDw0gMzMdXN/HT8VYNwrA64MaHa2ifNH4VhMljSdS0SmSGDsa2yqrSLWgS1rbiIIJiIBHGIW+oUqLW+q0NnQAfBTWW7s3FWVgiIoaCIiAIiIAiIgCIiAIiIAiIgCIiAIiIAqzFM3tSxxNodEAxMNDs47x5KzWni8EXG5jyx2WcSMucawSO5aizM02jVxGzWsDyPVtyaSTBBmRPJY62FZuT1R/af8lvwyW/SwZh19QvLhB4NAHYBw71hZs50w6qXMuutDQJIM5nvzWlLlnm48IhtWs1gZTmAeOcQ0adsx5FZK8VKQvAJDgD+0HAHz+BX04Al73OcHXCAHMBt0jPl71BuzngEb0Qbf7vjbEE9bjkJ7k22FpXexl2cxrKfIAkzy+kQPsC0qeAY5zmgBuTwDp1o8clsDZz8ga0tDrrbAOcxMzx1lZMNg3tdcagPGRZE3GeM6pdK+5bN2VjT/AEbTLyy2BJEyZ9Rp495WXaVUU2Mpl3GA4zHVbEkdvZ3rO3Bvvu3g4zFmoAiZ0AQ4Al7nOcHSIALAbdIz/ml1fdkxdnZf4DS31MBx4O60cy34TkfFaOH2cx5IAtIggjse7zyAC38Hg3U5+cBkAepGYyDjnmYTCYRzHSagcIiLInMmZnUlL27MuN7XRqUcDTLyC0R1/i0faVhDQ1r6doufDR+00x5RD/EqwoYN7X3GoDxkWRN0E5zqAsxwo3l88uHbwu74yTJEwdjQqYYS2lJsFoIkiZuJJ8veexTpUhSqwyQ0lvVkx1g7gOWbZ81s4zB3wWuLHCM4ngZEjn+J1UcNgiHXvfe7lkABlHDu+JUvsXF3N1ERYPUIiIA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45889079"/>
              </p:ext>
            </p:extLst>
          </p:nvPr>
        </p:nvGraphicFramePr>
        <p:xfrm>
          <a:off x="1043608" y="2420888"/>
          <a:ext cx="34563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55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/>
              <a:t>BÚSQUEDA DE SOLUCIONES ALTERNATIVAS 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07704" y="2060848"/>
            <a:ext cx="677909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Los individuos o equipos deben buscar medios alternativos para el logro de una meta.</a:t>
            </a:r>
          </a:p>
          <a:p>
            <a:endParaRPr lang="es-MX" dirty="0"/>
          </a:p>
        </p:txBody>
      </p:sp>
      <p:pic>
        <p:nvPicPr>
          <p:cNvPr id="33794" name="Picture 2" descr="http://www.psicoglobalia.com/wp-content/uploads/2012/02/resoluci%C3%B3n-de-problem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3120345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1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55780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COMPARACIÓN Y EVALUACIÓN DE SOLUCIONES ALTERNATIVAS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1700808"/>
            <a:ext cx="7139136" cy="22517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La </a:t>
            </a:r>
            <a:r>
              <a:rPr lang="es-MX" b="1" dirty="0" smtClean="0"/>
              <a:t>Toma de Decisiones </a:t>
            </a:r>
            <a:r>
              <a:rPr lang="es-MX" dirty="0" smtClean="0"/>
              <a:t>suele asociarse con la realización de una elección final.</a:t>
            </a:r>
          </a:p>
          <a:p>
            <a:pPr marL="0" indent="0" algn="just">
              <a:buNone/>
            </a:pPr>
            <a:endParaRPr lang="es-MX" sz="1500" dirty="0" smtClean="0"/>
          </a:p>
          <a:p>
            <a:pPr algn="just"/>
            <a:r>
              <a:rPr lang="es-MX" dirty="0" smtClean="0"/>
              <a:t>La elección de una solución, es solo uno más de los pasos del proceso de toma de decisiones  racionales.</a:t>
            </a:r>
            <a:endParaRPr lang="es-MX" dirty="0"/>
          </a:p>
        </p:txBody>
      </p:sp>
      <p:pic>
        <p:nvPicPr>
          <p:cNvPr id="32770" name="Picture 2" descr="http://www.softimiza.co/wp-content/uploads/2014/01/Evaluacion-de-Soluciones-Informaticas-1170x6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52523"/>
            <a:ext cx="4464496" cy="262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6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73832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/>
              <a:t>IMPLEMENTACIÓN DE LA SOLUCIÓN SELECCIONADA  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03648" y="2088790"/>
            <a:ext cx="3528392" cy="4076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El hecho de que la selección de una solución se haya realizado en forma correcta no significa necesariamente que su ejecución vaya a ser exitosa.</a:t>
            </a:r>
            <a:endParaRPr lang="es-MX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433" y="2060351"/>
            <a:ext cx="3687039" cy="41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4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55780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/>
              <a:t>MODELOS NO RACIONALES DE LA TOMA DE DECISIONES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1772816"/>
            <a:ext cx="7200800" cy="17593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Debido a que se ha encontrado que el modelo racional no siempre ha producido resultados satisfactorios, debido fundamentalmente porque en la practica no se cumplen los supuestos fundamentales.</a:t>
            </a:r>
            <a:endParaRPr lang="es-MX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3217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476672"/>
            <a:ext cx="7272808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Los </a:t>
            </a:r>
            <a:r>
              <a:rPr lang="es-MX" b="1" dirty="0" smtClean="0"/>
              <a:t>MODELOS NO RACIONALES </a:t>
            </a:r>
            <a:r>
              <a:rPr lang="es-MX" dirty="0" smtClean="0"/>
              <a:t>proporcionan estrategias alternativas:</a:t>
            </a:r>
          </a:p>
          <a:p>
            <a:pPr marL="0" indent="0" algn="just">
              <a:buNone/>
            </a:pPr>
            <a:r>
              <a:rPr lang="es-MX" dirty="0" smtClean="0"/>
              <a:t>La Racionalidad </a:t>
            </a:r>
            <a:r>
              <a:rPr lang="es-MX" dirty="0"/>
              <a:t>A</a:t>
            </a:r>
            <a:r>
              <a:rPr lang="es-MX" dirty="0" smtClean="0"/>
              <a:t>cotada o Limitada es un </a:t>
            </a:r>
            <a:r>
              <a:rPr lang="es-MX" dirty="0"/>
              <a:t>M</a:t>
            </a:r>
            <a:r>
              <a:rPr lang="es-MX" dirty="0" smtClean="0"/>
              <a:t>odelo de Racionalidad Humana propuesta para modelizar en ciencias sociales, especialmente en economía.</a:t>
            </a:r>
          </a:p>
          <a:p>
            <a:pPr>
              <a:buNone/>
            </a:pPr>
            <a:endParaRPr lang="es-MX" dirty="0" smtClean="0"/>
          </a:p>
        </p:txBody>
      </p:sp>
      <p:pic>
        <p:nvPicPr>
          <p:cNvPr id="29698" name="Picture 2" descr="http://0701.static.prezi.com/preview/etqsmyhw4szduyha2qyw6hqzteadw6rhlm5vs2oll757hbaoaxlq_0_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5040560" cy="2934928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1115616" y="3789040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MODELO DE RACIONALIDAD LIMITADA</a:t>
            </a:r>
          </a:p>
          <a:p>
            <a:pPr algn="ctr"/>
            <a:endParaRPr lang="es-MX" sz="1600" dirty="0"/>
          </a:p>
          <a:p>
            <a:pPr algn="ctr"/>
            <a:r>
              <a:rPr lang="es-MX" sz="2000" b="1" dirty="0"/>
              <a:t>Elaborado por Simón </a:t>
            </a:r>
          </a:p>
        </p:txBody>
      </p:sp>
    </p:spTree>
    <p:extLst>
      <p:ext uri="{BB962C8B-B14F-4D97-AF65-F5344CB8AC3E}">
        <p14:creationId xmlns:p14="http://schemas.microsoft.com/office/powerpoint/2010/main" val="68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764704"/>
            <a:ext cx="7272808" cy="410445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s-MX" sz="11100" b="1" dirty="0" smtClean="0"/>
              <a:t>MODELO INCREMENTALISTA:</a:t>
            </a:r>
          </a:p>
          <a:p>
            <a:pPr marL="914400" lvl="2" indent="0">
              <a:buNone/>
            </a:pPr>
            <a:r>
              <a:rPr lang="es-MX" sz="9000" b="1" dirty="0" smtClean="0"/>
              <a:t>Elaborado por: Linblom, Huber y Bass</a:t>
            </a:r>
          </a:p>
          <a:p>
            <a:pPr marL="914400" lvl="2" indent="0" algn="just">
              <a:buNone/>
            </a:pPr>
            <a:endParaRPr lang="es-MX" sz="2900" dirty="0" smtClean="0"/>
          </a:p>
          <a:p>
            <a:r>
              <a:rPr lang="es-MX" sz="11100" dirty="0" smtClean="0"/>
              <a:t>El decisor se esfuerza lo menos posible para enfrentar el problema.</a:t>
            </a:r>
            <a:r>
              <a:rPr lang="es-MX" sz="11100" dirty="0"/>
              <a:t> </a:t>
            </a:r>
            <a:endParaRPr lang="es-MX" sz="11100" dirty="0" smtClean="0"/>
          </a:p>
          <a:p>
            <a:endParaRPr lang="es-MX" sz="2000" dirty="0" smtClean="0"/>
          </a:p>
          <a:p>
            <a:r>
              <a:rPr lang="es-MX" sz="11100" dirty="0" smtClean="0"/>
              <a:t>En todo caso lo que busca es tomar la decisión que le permita reducir el problema a un limite tolerante.</a:t>
            </a:r>
          </a:p>
          <a:p>
            <a:endParaRPr lang="es-MX" dirty="0"/>
          </a:p>
        </p:txBody>
      </p:sp>
      <p:sp>
        <p:nvSpPr>
          <p:cNvPr id="4" name="3 Elipse"/>
          <p:cNvSpPr/>
          <p:nvPr/>
        </p:nvSpPr>
        <p:spPr>
          <a:xfrm>
            <a:off x="3419872" y="4941168"/>
            <a:ext cx="2952328" cy="187220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64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03648" y="764704"/>
            <a:ext cx="5472608" cy="6093296"/>
          </a:xfrm>
        </p:spPr>
        <p:txBody>
          <a:bodyPr>
            <a:normAutofit fontScale="55000" lnSpcReduction="20000"/>
          </a:bodyPr>
          <a:lstStyle/>
          <a:p>
            <a:pPr lvl="1">
              <a:buNone/>
            </a:pPr>
            <a:r>
              <a:rPr lang="es-MX" sz="5800" b="1" dirty="0" smtClean="0"/>
              <a:t>MODELO DEL BOTE DE BASURA:</a:t>
            </a:r>
          </a:p>
          <a:p>
            <a:pPr lvl="1">
              <a:buNone/>
            </a:pPr>
            <a:endParaRPr lang="es-MX" dirty="0" smtClean="0"/>
          </a:p>
          <a:p>
            <a:pPr lvl="1">
              <a:buNone/>
            </a:pPr>
            <a:r>
              <a:rPr lang="es-MX" sz="4500" dirty="0" smtClean="0"/>
              <a:t>Sostiene:</a:t>
            </a:r>
          </a:p>
          <a:p>
            <a:pPr lvl="1">
              <a:buFont typeface="Arial" pitchFamily="34" charset="0"/>
              <a:buChar char="•"/>
            </a:pPr>
            <a:r>
              <a:rPr lang="es-MX" sz="4500" dirty="0" smtClean="0"/>
              <a:t>Toma de Decisiones NO programadas. </a:t>
            </a:r>
          </a:p>
          <a:p>
            <a:pPr lvl="1">
              <a:buFont typeface="Arial" pitchFamily="34" charset="0"/>
              <a:buChar char="•"/>
            </a:pPr>
            <a:r>
              <a:rPr lang="es-MX" sz="4500" dirty="0" smtClean="0"/>
              <a:t>Patrón aleatorio, es decir, al azar.</a:t>
            </a:r>
          </a:p>
          <a:p>
            <a:pPr lvl="1" algn="just">
              <a:buNone/>
            </a:pPr>
            <a:endParaRPr lang="es-MX" dirty="0" smtClean="0"/>
          </a:p>
          <a:p>
            <a:pPr lvl="1" algn="just">
              <a:buNone/>
            </a:pPr>
            <a:r>
              <a:rPr lang="es-MX" sz="5100" dirty="0" smtClean="0"/>
              <a:t>Depende: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5100" dirty="0" smtClean="0"/>
              <a:t>Involucrados en tomarla. 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5100" dirty="0" smtClean="0"/>
              <a:t>Los problemas que interesan.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5100" dirty="0" smtClean="0"/>
              <a:t>Oportunidades de resolver el problema. 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5100" dirty="0" smtClean="0"/>
              <a:t>Ideas en busca de resolver el problema. </a:t>
            </a:r>
          </a:p>
        </p:txBody>
      </p:sp>
      <p:pic>
        <p:nvPicPr>
          <p:cNvPr id="27650" name="Picture 2" descr="http://aurorasotos.files.wordpress.com/2014/03/25-1-botedebasu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879"/>
          <a:stretch>
            <a:fillRect/>
          </a:stretch>
        </p:blipFill>
        <p:spPr bwMode="auto">
          <a:xfrm>
            <a:off x="6728259" y="12255"/>
            <a:ext cx="239308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1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701824"/>
            <a:ext cx="7344816" cy="1143000"/>
          </a:xfrm>
        </p:spPr>
        <p:txBody>
          <a:bodyPr/>
          <a:lstStyle/>
          <a:p>
            <a:pPr algn="ctr"/>
            <a:r>
              <a:rPr lang="es-MX" sz="5400" b="1" dirty="0" smtClean="0"/>
              <a:t>PROCESO DECISORIO </a:t>
            </a:r>
            <a:endParaRPr lang="es-MX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1772816"/>
            <a:ext cx="6995120" cy="19693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Herbert Alexander Simón utilizo la teoría de las decisiones como base para explicar el comportamiento humano en las organizaciones.</a:t>
            </a:r>
          </a:p>
          <a:p>
            <a:pPr>
              <a:buNone/>
            </a:pPr>
            <a:endParaRPr lang="es-MX" dirty="0" smtClean="0"/>
          </a:p>
        </p:txBody>
      </p:sp>
      <p:pic>
        <p:nvPicPr>
          <p:cNvPr id="12290" name="Picture 2" descr="http://2.bp.blogspot.com/-5HeR05Lkkjk/T_gwZFfMOMI/AAAAAAAAASM/7VzpUig4tg0/s1600/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894" y="3742139"/>
            <a:ext cx="3909386" cy="3115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2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332656"/>
            <a:ext cx="4320480" cy="17281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b="1" dirty="0" smtClean="0"/>
              <a:t>La Teoría del Comportamiento concibe la Organización como: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33194264"/>
              </p:ext>
            </p:extLst>
          </p:nvPr>
        </p:nvGraphicFramePr>
        <p:xfrm>
          <a:off x="1403648" y="1844824"/>
          <a:ext cx="7632848" cy="490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://0701.static.prezi.com/preview/wh7koljcjziulj5qdzpbhhcs4qadw6rhlm5vs2oll757hbaoaxlq_0_0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22222"/>
          <a:stretch>
            <a:fillRect/>
          </a:stretch>
        </p:blipFill>
        <p:spPr bwMode="auto">
          <a:xfrm>
            <a:off x="5940152" y="0"/>
            <a:ext cx="309634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9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7624" y="548680"/>
            <a:ext cx="7704856" cy="11521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MX" sz="5200" b="1" dirty="0" smtClean="0"/>
              <a:t>LA ORGANIZACIÓN COMO SISTEMA DE  DECISIONES </a:t>
            </a:r>
          </a:p>
          <a:p>
            <a:pPr>
              <a:buNone/>
            </a:pPr>
            <a:endParaRPr lang="es-MX" dirty="0" smtClean="0"/>
          </a:p>
          <a:p>
            <a:pPr marL="514350" indent="-514350">
              <a:buAutoNum type="alphaLcParenR"/>
            </a:pPr>
            <a:endParaRPr lang="es-MX" dirty="0" smtClean="0"/>
          </a:p>
          <a:p>
            <a:pPr marL="1314450" lvl="2" indent="-514350">
              <a:buNone/>
            </a:pPr>
            <a:endParaRPr lang="es-MX" dirty="0" smtClean="0"/>
          </a:p>
          <a:p>
            <a:pPr marL="1314450" lvl="2" indent="-514350"/>
            <a:endParaRPr lang="es-MX" dirty="0" smtClean="0"/>
          </a:p>
          <a:p>
            <a:pPr marL="514350" indent="-514350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86081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encrypted-tbn3.gstatic.com/images?q=tbn:ANd9GcSzhLm51CW9fWI58sfoII0pPbW2sq2yiUcMHevmkB4r8Zphyc7Nq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31" y="4830707"/>
            <a:ext cx="1280453" cy="16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T-JhZn6Fd1SV8VrvPasrVd9Gxv6X1Rg_e59CYJbOa9_yftx_Cj949oW21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30708"/>
            <a:ext cx="1080121" cy="16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2.gstatic.com/images?q=tbn:ANd9GcQN4jUms3kn_5juPxzE78Ag4Eiv8FCvKyk1mTin2C0T6yRQcp1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30707"/>
            <a:ext cx="1788314" cy="16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encrypted-tbn3.gstatic.com/images?q=tbn:ANd9GcQqlMtgdWrugE8aXSxGGfiq-nRuO9T9qWaWyiEMxEiQ7YNk131EC_xJOIL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0708"/>
            <a:ext cx="1912288" cy="160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63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600" b="1" dirty="0" smtClean="0"/>
              <a:t>INTRODUCCIÓN </a:t>
            </a:r>
            <a:endParaRPr lang="es-MX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1417638"/>
            <a:ext cx="7128792" cy="307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800" dirty="0" smtClean="0"/>
              <a:t>La Teoría de la Decisión es un área interdisciplinaria de estudio relacionada con diversas ramas de la ciencia como ingeniería, y principalmente la psicología del consumidor.</a:t>
            </a:r>
            <a:endParaRPr lang="es-MX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038" y="4425101"/>
            <a:ext cx="2676434" cy="202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271770" y="4565446"/>
            <a:ext cx="5100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latin typeface="Berlin Sans FB" panose="020E0602020502020306" pitchFamily="34" charset="0"/>
              </a:rPr>
              <a:t>Concierne a la forma, estudio del comportamiento  y </a:t>
            </a:r>
            <a:r>
              <a:rPr lang="es-MX" sz="2800" dirty="0" smtClean="0">
                <a:latin typeface="Berlin Sans FB" panose="020E0602020502020306" pitchFamily="34" charset="0"/>
              </a:rPr>
              <a:t>los fenómenos </a:t>
            </a:r>
            <a:r>
              <a:rPr lang="es-MX" sz="2800" dirty="0">
                <a:latin typeface="Berlin Sans FB" panose="020E0602020502020306" pitchFamily="34" charset="0"/>
              </a:rPr>
              <a:t>psíquicos de aquellos que toman las decisiones.</a:t>
            </a:r>
          </a:p>
        </p:txBody>
      </p:sp>
    </p:spTree>
    <p:extLst>
      <p:ext uri="{BB962C8B-B14F-4D97-AF65-F5344CB8AC3E}">
        <p14:creationId xmlns:p14="http://schemas.microsoft.com/office/powerpoint/2010/main" val="36684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75656" y="476672"/>
            <a:ext cx="7272808" cy="5997280"/>
          </a:xfrm>
        </p:spPr>
        <p:txBody>
          <a:bodyPr/>
          <a:lstStyle/>
          <a:p>
            <a:pPr algn="ctr">
              <a:buNone/>
            </a:pPr>
            <a:r>
              <a:rPr lang="es-MX" sz="4800" b="1" dirty="0" smtClean="0"/>
              <a:t>TEORÍA DE LAS RELACIONES HUMANAS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lvl="2">
              <a:buNone/>
            </a:pPr>
            <a:endParaRPr lang="es-MX" dirty="0" smtClean="0"/>
          </a:p>
        </p:txBody>
      </p:sp>
      <p:pic>
        <p:nvPicPr>
          <p:cNvPr id="9220" name="Picture 4" descr="https://encrypted-tbn3.gstatic.com/images?q=tbn:ANd9GcTaepiZBC75vWircoDrWtBP70pCipSgwrtT2wDqJnsNWXYN2zlG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94047"/>
            <a:ext cx="2376264" cy="1779905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97553104"/>
              </p:ext>
            </p:extLst>
          </p:nvPr>
        </p:nvGraphicFramePr>
        <p:xfrm>
          <a:off x="1547664" y="1268760"/>
          <a:ext cx="748883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3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404664"/>
            <a:ext cx="72008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/>
              <a:t> TEORÍA DEL COMPORTAMIENTO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61845035"/>
              </p:ext>
            </p:extLst>
          </p:nvPr>
        </p:nvGraphicFramePr>
        <p:xfrm>
          <a:off x="1619672" y="1196752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0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04056" cy="6394722"/>
          </a:xfrm>
        </p:spPr>
        <p:txBody>
          <a:bodyPr vert="vert270"/>
          <a:lstStyle/>
          <a:p>
            <a:r>
              <a:rPr lang="es-MX" dirty="0" smtClean="0"/>
              <a:t>TEORIA DE LAS DECISIONES </a:t>
            </a:r>
            <a:endParaRPr lang="es-MX" dirty="0"/>
          </a:p>
        </p:txBody>
      </p:sp>
      <p:sp>
        <p:nvSpPr>
          <p:cNvPr id="7174" name="AutoShape 6" descr="data:image/jpeg;base64,/9j/4AAQSkZJRgABAQAAAQABAAD/2wCEAAkGBxQTEhUUExQVFhQVGBwaGRgXFxsdGhweHhgdHhgaHh8YHCkiGB8lHBggIjIhJSktLi4wHh8zODMtNygtLisBCgoKDg0OGxAQGywkICQsLzQsLy8vLCwsLC0vLCwsLywsLCwsLCw1LCw0LCwsLCwsLDQsLCwsLCwsLCwsLCwsLP/AABEIAKoBKAMBIgACEQEDEQH/xAAcAAACAgMBAQAAAAAAAAAAAAAABgUHAgMEAQj/xABEEAACAQIEBAQEAwYDBwIHAAABAhEAAwQSITEFBkFREyJhcQcygZEjobEUQlJiwfAzctEkQ4KSorLhCBYVNGNzo9Lj/8QAGgEAAgMBAQAAAAAAAAAAAAAAAAMBAgQFBv/EADIRAAICAQQAAwcCBgMBAAAAAAABAhEDBBIhMRNBUQUiYXGBkaHR8BQyUsHh8WKSsUL/2gAMAwEAAhEDEQA/ALxooooAKKKKACiisXYASdqAMqKVuP8APOFwrFHebo/3akSPctp7gbVr4b8QsFdueH4oVi0LJBVu0EbfWNqrvjdWXWKbV06G2tGIxKpude3WtjOACeg1pM/bTccsTqx2HTQwP796Rqc/hR47ZbFi3sYzxlAYIYeun9DUhauBhIMg0lIjl7hcrlkZAoMqIE5s2jEnXTSIHqd/LfHbZxlzBgsXVM58sLHl6zv5x9/Q1Om1Ecqp/wAyIy4nB8dDjRWq9eC7kT0HekTjfxBew5XwVJB+UN5vzitcYOXRnnljDhlgUUv8s81WsWCBCXAYKFgTIEkSOsdN6YKq006ZaMlJWgrwmg1qdqRmyqCsukbM1eg1zhq3IaTg1KyMlqjOivDVZ8e+JQt3CMwsW1zKc4U3M4JEaFgBp2+taMmVY1b/AAOwaaea9vl22WbRVH4n4nWmbzY2/H/0wqjdtotjpl37ntW3A/FNNFGMuE6AZraamB1Kaeaeu0e1I/i/+EvsO/gH/XH7l1zURi+YLNtirMQRGgR23AI+VSNjPt7UvcC5vOJtMjL51yB3UgLD3AsRMgxPpp00qX4lhS95CgtgKwN1mVSWEAQJBJhCR0330g6FNSVoRkwSw5HDIuV8f9m0cz4eYztMxHh3J/7f7kdxMxh7wdQy7MAR7ESKVDwJh4ao6ZlIzE2o8oYlesaLlX1C9OjJgyMqQAoI0A2Gmw9qIspNR8v3+EddR+I43h0JDXrYIBJGYSACASQNozCe0jvW25iBmYdE+b3ifyEff0qhOV+aMmKu2ntHJfdjbuZZCKYzbiSAABoQJ31k1aTaVkQipPk+gsPfV1DIwZTqCpBB9iK2VSHwi5r/AGRL2FxPieFbuQlyCVQzldWP8OaCD0nWKu5GkTUlWqPaKKKCAooooAKKKKACiiigAorwmlHmLmS4sCxABMZoljoSCq9RAPm1Gh2oSshuhvqL47iWQJlgsSxAOxK22ZQY/mA+1IfE+ZeIWbll7Qd7FxipN9UFsS5iXSPDAHlknXKTBmKb7t79sw2a2AL1tpyMRowGqEjcMrRPZuh0A0CdiDg+IXbV22LVtLr41SxdrhWHtm41wNlDScpBI/KDXiLeX9l4fft2vDy5jcW4zAJaU5iwYALtGnc9zUhjsILto27WdGUzAZhdtMFIO7SpMwWBIIy6RqNfBeDXLIbxrjXC4C+JcZyepyLrJBOUFF1bvpWdQntSZuWXHs65+vxp91x6DtyliHu4RPFIJKkSJ1AZlB17gUqjDlLhQ5UNuQw1lm0hz2XLrOsz02LxwbCeHbAjL2U7gb6+pJJPqTUdfOFxl67aVz4+HhXZDBWdcs7NHUawexqubT+JjSfaEY8uyV+QjcT5iuWbsNb8hAysuYnbWcisfmgCFggjWZAZOS8ErXmxIJZriLmYgjQA5FAOo+YnXX20A7v/AGepZGe6x8NsywoUgkFTrrurEHSmLC4Zba5VED8z6knc1OmwLGra56JzZd/C6Kg+IfOi2ceUdwBYIAVfnINvzCcpCg5p6HQaxSJi+YbN24rnD3y3lLlGYaggOBKGCAwJJnZRMalw+N3Ity5iBjLIlbihbn8rAQCewIgT3HrUnf4pjGtXbSWIW4r6m+sqXBM5kA6sToR8q67zq3MxuELtilwPnuzYuCLRssGTNbKwXOZCDKjNM5jDdGOpmB9EqdK+bBy5cu469j76N4CX/GcZlOhueS0GJ11hdpyjbanXEfERy2V77KWeFW0iRBIC+ZgY3Os9tqRm1Ch5Nv4G7TaKeSDyJpR6tst1q57hqm8JzGHuKFfF+I4ZlLXWA8ufNmJbQSvYbbaipDC89OWTLcuNmCvluImtskqT5RM5lPXTrtXL1eWeWNRi18/9mqPs93SnH7loA1vttUTwPH/tFtLkZQy5iJmBMRI9vyrfg+NJcvC0inWwt/NsArNCCN5ME+lL9mYZtb5OuTJkxyTarrslKof4x49MLxHDr4Ns2VskZfDttBY6uq3FKs4gfMO40mQ+YXnK7eTBuFCeLijbuDsuYKo11k5119Olcnxj5IbH2Vu2RN6zOn8Q7V24yUugzYMmDifnf4dCNwm8l3w0yWPMJS4iCbwCQ7BFt+UggsQB5TCkEanj4/xy1aTP4dnLJ8MKEcXukEXLflRTu3fMok6ok4DiGKwLMmTrOW4pIDRGZezQSJG4PtEhy9ytjOK4keQhDAZysJbQaBVGwAGgUVczl7/DvC/tXBrBcAXWtsqvHmGW4chneAVX7CpjA8aWGt3ot4i2plTpMCZU9VMbipnhHDkw9i3YtiEtIEX2AijiHDLN8Rdtq8bSNR7HcVFE36nBiuJotstoZOstp1TftmWK7OH3Dc88EJEJOk92jtpp9a58Jy1hbZBWysrtmJaPYMSBUtUJA2iuud+M/s9xrZZg9y6CqgwGRkAJY9ACCI/00UbHN+FDslxbltVGVXtgERGvlBDROkAH2q0edOU7ePtZSctxfkft6HuKpzH/AAux6vAthxsGVh9/SmJ8dg1Grrk6uK81YQILeHR2ZgAwyhbew0hvMR6ARpV28EkYezn+bw1md9hv61W3I/wqNq4t/FkEoZW2NRPQk0+cT46liHcMQ1w21yxoVUsxM7fKR9B3pfuwRZzlPsmwaJqCHNVjKD5gSJylSGGhJBkRIywROhIrq4bxy1fMWyc0SVIIK6DfSOsaEg6xMGpTtWUJSivAa9qQCiiigAooooAieab7JhbzJ8wRsvvlMfnFVZyAz463c8O4gNrKIZjorSZAAMAlde5Aq48VYDoynqPt2NfPPHuVuIcKxbX8BmyNPlUT5SZKZT86do1HuJN4TcHaKZMayLa+h/xPMqYe2cFet+JGZHKsApzEnQESPmpf/wDTxjLj3+IBrjXFJtsWYkktLgMSdyVH5CkvEPxXiFwj9mNt7kBnKMg10Otw6afw+beN4q8vhnyevDcL4czcc5rjREmPyAGgHudyRVssoSpxXPn8xeGE42pPjy+CGDH8HsXiDctqzDZtm+41rzCcIsWTmS2oMfMdT92JIqQpY+JjMOF4oqJItyf8oYF/+maUPKz+I/P+JXE3cNYuNbW0TJQiW00CkbLlIPctPYVXHC+OXbFwNaZ0JOpDkEwSTJG+hnXrVtcB5Lw7WgbiBmdRJ2Oo6RtvXLzLylYyZFRRA0IGv33pDyeZqWB+p2/Cz4nm8wwuOceKxAs3Y/xJOiNlEBtgDpMxvvbtfHfErBsXhlJVlaVIOoIMhgehBE19W8pcSbE4LDX3ENdso7R3KifzpsXZmkqdEs6gggiQdwaiTyzhZnwgPQFgv/KDH5VL0VYg5lwNsKEFtAq6hcogHvHeqDt8Ie/jLtx8v4WIJPiK2VpLRsRIXLrH8o6wfoWq2585VxIdr+CykOQbtsqCTBJ8vYGTtrJncKRWSsvCdcC/c4umCt3QmHXEvfB8SyjEKLZLM2VsrZdWLddtKieB8128ZxPCm1h8rgKjFm1XzFmykKuYRMyI8xgDStFqxxC819b1y6ua1cFtLeHAGc/Iuq+VZ/ekkAHWdab/AIafD0YJv2i8PxYhAYlQdyY0msWry48WCVvmnX1GJtsceK41rC3SiB2NolVzBZyzm1PYGfWljgRxFrGOb/ndLdiyVshsiq1t2UnTzZYGp08zelN/EcEt9ChPQ6jcSIP3BitGHu3bLu5w2d7mUNctEebKIWQxEEAxXN9laqHhrHLho0wzrHCUavd/j/IsYXl6+ELKmZM+Ev2oiTqhv9emSY/WrHsPIJGxJj6af0qMtm/e0ZfAt9fMDcI7DLonvM/rUtbQAAAQBoBXdxpJcCNRqZZq3eX6Jf2OTF8IsXDNyzbY9yoJrow+HRBlRVUdlAA/KttFMMwUUV4zQJO1AHtFJuKF3Ei6bzqcOxi1aSQGTo9xplyRqF0UAiQx1AhcPM6EaafKR0H8pH2ikS1EU6GLG2rHKioPDcYIEuJA3PUDqfWN/YHqIM2DTYTUlaKNUe0ncS4UuIdsLcjyXjeCts6OrAjbu7D6U41HcX4Qt8KZZLifJcT5l7+4PUGicFOO1gnRE2eX7qIqqbEooXM1sMW0GbMSJ8xk/Wu/AYU2AzXPCLaBfDQIdgMvrJAjtp2mtNuxj108Ww4/iKsD9QJn71hi8QmFAvYu9nf90AQB3yLO/wDMT9pq0IPiKIb82T9tYAHYVlSGfibZzR4L5e8iftFNnBuM2sSme00jqOo9xTZ4MkFclRVTi+mSFFFFKLHjGBJqi+c/iVfv4i5ZwrPbsoQkrbJZyTBJ0kAwQB19elvc3MwwWIKTm8JojfaqI5StBsVfYrdQAIYciQQsAMf3j1B9JrNqc/gwcqvgdhipPk6sBex4YN+03EnUwiyCTrAy6E+pH5Va3K3HvGIsX/O5UspZR5gIkHpOv69tUfGXUJW2twLccZkJIIju3QLOk671E8jPefieGcjEEkxnZ7bJlg5guVoK7EEDWufo9XkyyTpJenI7PDHFUrv6F62MJbT5UVfZQP0rfRRXZMYVw8bwQvYe7aP+8tsv3Bj867qKAK5s8VKC1Fv5woIyscsqTrGi/KR9u9RnGuJs2Iu2gv8AhoGVQQDck7ZmBiAZ9YP1asbaW2XB0VSY9iZX33iKS8fey4tLzI3hugQiPNOw0JmcxkZfQddMr4OjHlWV9zpwoqQxkZoMMRIncGN4mr2+E90NwnC5ZhVZdf5bjA/pVPc6k3L4trrrlE9yRH6ir75Z4OuDwtnDqZFpYmIkzLGOkknSm4jLnSslKKKKaICiivDUPoDmxl8IrOxhVBJ9hVQcz80Yq5cTw2NtHaCV1KCNCBIknqfppNWbzapOEvR/DP0BBP5CqK4pjYxiW8xKBCVIG7HzZvLuvk07d+tYoY1KTlVtF16Ma/8A3Oitbs5sU90yEuFMgQ7mZY516wenXan7lDjn7TaOaPETRo69m+tVMQqX1fFNltiJUXAPEAI8RTJzJ5IGhAl08xzEC0uUb9i41y5hrZS1AAkRJnXrpEREHoZMwKanHFx3tclnV0hrStla0rZWvA/dFsxDA7dNKyrnURcP8wB+1dFNTsGqClznDFkILYMeJ5SewO59IEn7Ux0qcbTPi7an5FDk7fwp/wDvSNTJqHHmMwq5EdxTmHD4e4tlmIZVBYC1cZEEGMzoItgKszrABJ0qb8uXOSFEfvEQPrtXLjMNbkuQM5BBOxg7gnt6TUbxThb3V8Fbj2wo3RiCZ3gjUa/p9Kz8GlRdEn4qmGRgdRsQROYSNPSpzgzfhhf4NPp+7+UUg4O7fsmL5m2HOSbhuP4crlVnZVLkEtBImIkkiS58vXZzfT+v+lMxTW6hOSDqyZooorYZwqqeYA2KvM51WSFHYA6f6/WrWqt+JY61grj28SSgLFrbZWIZSZHyg6iY+latJlWKe5+gnNFyjSFt+E+aI/dn8wP61Lcph8PiUInKxysO4NcOJ5jsjEi6Em0Pw8wzFimWWYJl1HiEeadl9an+VeIWMbdH7PmZUILMbbqB1/fAknatr10JwlGQlYZxaZYtFFFcg2GF22GUqRIIII9DvVA86cgX8LduPa8RrLwVZXfQg6Kcu2hjXQAVd/HeOWcJb8S82UbADVmPZR1NLK89XHE28FcKkxDMFYg9QpGo9p3o2bkXg2naKRNi+7tbS2zs9uSQSMusZEgxMgaCJBbSNTbfwq5FfCs2KxObxXGVELs2QH5mJbdmP2pz4FxOze1VVS4N18uYfapiqrGoeRM5yfDCiiirCwoorViL6opZ2CqOpMCgCG5rwo8PxCJVRDj0mQfof70pE4/dREFxrgKW9ba5iSD0OrH8hTFzZzJFpbiBhat3EZyY8yHRoHUKreJ7R7HmxfLeEuAv4Ns5tQRtrrIjSkzXJqwyajRU2A4tmx1nE3R+Gl5HfSdA4LGBvoJivpPCYlLqLctsGR1DKw2IIkH7VT3FuD4e1a/Ey27e7H03gRqSYjT36VJcr87fsv8As91GeyIZbqGcqOARoNCmbNqDptFTjF5VyWrRXFwzi1m+ua1cDdxsw91Oo+ortpokK8Ne14ah9AaLwnQ6iqj4/wDDe9axKYnh5tt4b51s3flGslR3SekjercuUqcxcxtbfwcOguXjEzJVZ2EDVjGsdJFcqEdTPUbdOrfnfVerIy5ceKG6bKyt/DXiGKvTiDas250yxCgnXIi+/Uz61cfL3B7WEsrZsqFQSfcnc/3sIHSlVuJcStee5bVk6g24/NdR9Zps4HxRMRbFxJHRlO6kbg9/ejXaXWwqeVxcL/8AnpP4lMOqxZHtVp+jVEslba1JW2t+n/lGsj+JuFBuGfJ2MDXv2Hr0r3g97MrQZAbf6A/1rdirYYMCJBEEe4giufhGGW2CqrlEye5Makk6sYA1NWr37L2tlEjSnzBbH7ZhSf47hH1tZaZsRiktwXdVBMAsQNfrStzfeVms5T51YFSOhGon0OU6+3ek6x+59UXwJ7jTfxjrfKm3NkICHDQwYkgjKRDbA/MsSN5rZhMarXLnhz5IzHKQASPlk6ExroT0mupbqspMgHqDH21qG41xDwLXk0LGFnudSftJrPKSjGzYlZox2MS9cNq24a6GykCfIBqzHTt/e8OHL9nKpPQwB7ARSbyBwWA7tq7uwYzMgGTr/mJFWJhkhQB2pmmjue4RqJ17ptoooreYwri4pwu1iFy3VzAag7EHuCNRXbWF64FUsxgKCSfQb0AJVz4dYRH8Vrt4AdTcAgds0TFTfBsXgbKi1YuWVHYMNT3k7mqf4pzFieLYi4lpstvNlt2yYGUT5mMEgtGpAO4GmhqJ5g5Xu4MBnuBROjIGAXUEQZJH1OuvelvJToasbcdx9Jiiqk+E3OLNd/Y7rFpB8MtMgruuusGDvRV07FEnx3iBuYm5nUELdFmySDocjNccE6EBUYwNZC1FDFoZywxPhz5ZYi5EE59z5sxlNNfapfmbBm1ixnJFq4Wa2QoIzvkDTOgKqraRqHPqDps4K0g0tqAJh9DGgB8zn+URtIA7Vz/aWNy2y2ykq6XKu+b/AAbtO1XdHnBuLuLkDLmUiJJzOisbdzKQApCPB1AkEdwRZaGQD3qsLd84nEW7FrzbMzqZVB1II1nQiZ69Yq0FEVvxbvCjvVOuV3XoZ89buD2iivCasJIvifFwhKrqw3J2H23NQF5HchnJuGZCNHvIiIAidM3trW2/dVmViP8AEDMCT6iFgbmGH/msbtq4xKhGgmCe4Gw1II/r9aCyFqxwzx7viYlmuMxdVsjy2kX5GykaOzB/midf3YAqW4eyYQFXz+AFlCNSDE5GEaT0I0J7SJkuIWLi+GQraOy6sswylgTB1jKBUfzCt0WoEjOVUAZST5vbWFWYOnlM0NEp10QOOwBxNwvegp5ISPKBuU338ok9yNoisLeCysECBPKUS6wBBzHN4eXYBWHlbeZEd2C3hmW2oUBUEx+KQCAxAJO7E5ZJI1JNdF3A50VWa3sST4smABI1XY5vyFCRDfqQH/w7w/MGcuN9TmB+8Af3FdVnnK/h4Z/xLWZQwM51BaJVh8x1gA9SB6jzBZzaVi1tjl6XJJ0GhlRMFuvb61AcyX3OGxXlINu2rLMGCHBBB16kCJ67UEl1WrgYBgZBAIPcHavTS3yBjjcwigmTbhQe6lQ9s+2VgPpTIah9FDkxhhW9j+lKnAsZaF+6UtXrtzO2ZltEKpzH954B+mlN92lbHcI/EBd75sqDFu23l9Aw/KR6bRrzcep8LJKN1uGwx4pSTyeXXz/fxRN4rioCnPb0I1BuWx/3OKi+WTbL3TaBAOWQcp11622ZT95qNuNdY5LFmzaH8TgXG+5Bn2j60xcGwZtoAzFm3ZiqqSfZAAB0A6DqTJqc+sSg8d9+Q7Lp8SSlxfl++V+SVt1trVbrYxrVp/5DKzBzodaWOK3WkgHQEiOm+pqex5i23tSxitIPSRP1MfqaRq5uqNmkgm22Q+PBZ1U+n5zXuMuTjMNbk/4d1z6x4ar7/Ma6LCzfPufyB/0rS6g8QUx8mHj6vd//AJ0iaravgdDKq2oYco/Kkvm64z4mxat+YoGvXNdAgBtqPcs5I/yGm5VkyaWuC/irfxbDS+xyf/Ztytn/AJvM/wDx1DjuixK4kkZcI4wcOiEHQiAO5dgAI9dNemtOFjmLbNb0jUqfvof9aQ8Bgs9+yD8tstc9JVfDQf8A5c3up7U4tERV478NRTIz4Y72mhosXldQymQdjWylLA402G6m2fmHb1FNdtwwBBkHUGt+LKsi+JzsuNwfwMqjuYbTPhb6r8xttH2qRopoo+VuXeKvZxtku3hW5KtkXaQQJkanMADuImrUx/gPh3AViHOoclp1BCAddegntWnnX4YMbz4jBqrZwc1ptp3kdDrXFy1wXiNvD3le1dbFx4eGZgBbtKQA1yeriTBMnQdzSZQbZpxZVCNC/wArI9zmBYYMReLtl+VQFll/4fk3Oooq0PhtyAnDkLuQ+IcQzdFH8I/1opqVGdu3Y4Y7BW7yG3dQOh3BH9wfWk3GcgYC3LNce2nUG6AvtrWz4h4jFBStkMbAtl7pAC5cuoOcsNIEkDXTrNVq3GroYRh0X1ZQCYKnWdATH5ms2XU5IOoRv8GpYsUIKWTJV+STb+tdFwcunAWV8PCvZHeHBY++smp9WB2qhcbxp1GiW31iB1XUDTNLEljtPQztUvytisU10th7ZRgF8RVUCELanI5GY+o1ketLhqsrlU4fm/7FvA07n4ccq3fFOn9ei5K4+MXctm4f5D+YiutaiuZW/By+U5mUEMJEZgTpPYVuMa7IpiAUOgKiRI80fvgfaZE/JW23iFa4ViSvzBug6HXoenf71xcSsaaMy6fwlhvJIjXSevaunDJntqVjOkgN0aCQAYOqTt2gHepJDit1AgZkUBWL7DUZSo6ab/0ri4uxGUqgCqTmb+EZzDGIMAgbGQcp6SBmF1W8QaoZKETleNNP3m7dxDDUTUhhyHzLIgjUEb+c6ERqKA6OQuqqIgiGOaBJ8xJOkAyeuxnSuh8cQszC5SAY2mPMROq+X+xJGrGMogZYTWRl8oGYkyQp8vXQ7faorEXmLkCVtqfxW9I2WP3iO2wj0oDshuJ8VuJFsgBFVgWbUOVCkBf4vkAJjSSKhGxtu7gcTdQR4i5IJkz42YKoBgQioNBv0615zZxe8DbtowTwDFtFtiVBBU6tMkgA9B54gQa38O4WlnhqlQAL4Vo3YkqVTU7edgYiqgO3wvDi0mYMM1hV8xnW0SAdzEq6/ans1XPAuI28OoJ2tG2zMd8p/CuHWTAlWIqxqH0Q+zRcpZ4tzKtvxPCtviGs/OLUHL6ep02Emujn/i5wuBv3l0cLCnsToD9Jmqt+G957FgXr7J4GLuEJL6h1kMXnygHLvJIyHTWuVk0Uczcp+Xl6jMb96hn4R8VsHdcJcDWiTALar9T0qwsO4YAgggiQRsa+ReY8Ut3E37lrW01xyhy5fKW08vTT+xV6fAjjL38E1tySbDAAnsZgfl+dL1Hs3DhrJiVeq7IjJvhloJXLj7xlVBI6mPyrrSoq4ZuN71tTrGkiccbkY8RvtlAmQxgyKi+IWsyFQYkGT2AEs30A/SpDiew9CP1rPB4XPausR8yso9o1+5/Sq7d8qZqTUI2KHDrh8hY+59xr+ZrqRP8AamYEEG1b1H+e7P6io/VdO1JvxB8RPAxFq4yMjG2SpI8r66+kpV54FPk62px1DxF5D/zXfIs+Chi5fIsqQdRmnOw9Vthm+lY4plS2tm2AFUAZV2CqIVdOwA+1KPK1q9cVb+Jcs0HwlMeRT1MbsQBqdhp3phLRRDAovlhg03U5fY7OGkZivUiR9N/+4ae/apVgfX6Db37VD8KRmuAgCVk6+oj+tP8Aw7CeGgG7Hc1EsG+dmPX5PDmKdxpGtZ8I44bByOCbc6Hqv+opi4jwlbgJHlbv0PvSjxDDlSVYQRSJwnhlaEwlDNGmPli8rqGUgqdiK9d49zsKQ+W8VfS5Fpc9s/OCYUD+KT8p/WmmzxS2zXXDhrdpBJXzRoWf5ZJOg0GulbsOXxI2Yc2Lw5Ua15pwZ8T/AGqx+EYuRcXyEkgBuxkER6V14LjFi6zJavW7jKAWCOCQDsdDtVYY/FWMcuKts+X9pv8A7RhWQPdzeHZSywK2kJX/AAzIOozrpO+XwswtjD3lZ7pe/iEYWVt2rxXItzLcZn8MKDnUDWI0n5hVnKW+kuDRjw6d6eU5Tqa6j6luUVhbO/of7/WimGIiOb8I13CX7a/M9p1HuVMD76VSeA4n4irbCWBkLgLe1fzyWghBpO+2w3r6DuJIg1W/Nnw4F26b1hzZukyYByk/xaaq3qPtSsin3ETlU+4CXibYVSGtYJVYz/h5YMNqJIEjxDp3HpTf8JD4t+/eRctpUCAZQqgnLKqoZoACTv8AvbDrEYD4W4hyBfxA8MHZMzH1jNAWZ31p3HG+HcKRcObqIV/cEu8nq2UHU+sfaqw8Rv3uimPxZP3uEOFQXMzgi2nVmHQnuenohrHgnOWCxTZbN9S52VgVY+wYCfpWnmiz+Jac5goMSGIEkGNBP6daeakRL3Hny6snmjuGk7b9T+Vb+E4hWS2ywEdZ7QASNexEGT31qJ4niLdojw0nwxJJdm2+bRgT0302mu3gzKbCaEAljlidC2cDzQSPMD9aklkpjbGYqykh12P8S/v5hGjAajt00LCtfEmbKCjE69Y9D0A7/pW3GqBbJGbe3tG3iR1aubFYpbYBJKzpmMaeRCY1iSO/r1ighGzEHMgXxCrNmAIIgHMesb6feojilxLeHCxltroFPzKW0lvcmY/d+Y/y9OLYZU8rAS0AZdsx7mdu4nvXPxzKbZUqf/l7vbotuD7ifzoBlZcYvE3VLzmED3hmyn7f1pi5bAuYXCgSchBKgEybbEKomBq+u/SlzjCALaYg6ndm1IMGfl0AOlMnJ1827Ys3M6XwIZSCuRCStuCYDZgpbMuaZ9ZNUWZrx2IuYi4mEwiDLc/BuXn+URcTNB0mPDEiNSSJq7rSQoEzAAk7mOtVQMNkxNgBSg8RbigaS1vWNtZTMJ/lX0mzuHcRt3rSXbZlLglf6/Y0FWRPPPBzi8Fesj5mXy+42r58wr2EsLg8U9+21u5cLLbDalpUkgKQ0pAkyQBA0Jr6bvYhAQrOisdgWAJ+lQfFuV7Fy6t4rkvJJW6mjCRB19iaw5M8tNcpRbi/wFbumUM3BcCtlLxTFG3cYhGLZQwjULNqT7iRoatn4P8ALpwmFdmBU37hcKdwg0tg+sa/WpfC8q2VYM5uXmUyvjXGcKfQMYH02pU5p+LK2b37PgrRxF0GJAJEjcKF1aKxLWvWS2Ylx5jmoxjx2WslRd0fiPVVcP8AjNiLTL+24MpbbZsrofpm0NWzw/E2cXaW/aaVcaMu/sfUV1PCe1IpCai+TjxKlyFG5P8Af0qbs2gqhRsBFY4fCqm253J3rcRV8ePby+ycmTdwuhA4xhwHaO9Vn8RcQC1ixO5Ln0gQv5k1afEBJM9CapPnW9m4gey5V/Wf1qDtajK46V/GkMPw7x7PhyhOtpio/wAv7o/vpFNJunsftShyIAl26o2aG/p+tPBQHpVjXoZ7tPFv90S3LpXxFWRJImnsVXfCLoS4hOwI2qxBVonI9qRrIme1w8V4cl1fNOnUb+1d1R/EHz/hBWbNuwbLEHXUMGBHcfrRJJqmc2Ladoi8RwoXbRtMqLZI+TIHJ9Wzyk+kN3nsu8u8HXhVovh0lCCl7MzBTcSQl46N4avpmyghZGhimHmTjScPsK90Xb0nKCoGp3GYiAunXr71hypzXh8ZKWkuKcuZg6+XU+YAz5oJ9qpFpPbZDkr+JBcicp3rF+1eL4fwhbu5ktOzTcuG3+ICUXRktrIjdZ1zGJXguBfC4rF3bi2QuIebS2rjs/qgVkAXOxa6YPzO0zvUq/K9iZTxLU7i1cZV/wCUGB9K7cBwi1ZMqpLbZ2Ys3tLEkD0FNA6cMpCjN8x1PudY+m30orbRQAUUUUAKPxP5huYLAO9gE37hFu1AkhmBJaI/dVSfoK+W71nENLlLp1OZirHzT5iSdzO5719I/GbBXHwJuWlzPh3F0LrqArK+xEwrlvpVANzlf0gWxA18s5vudPpUO/IZBY695uzmwdvFW8rhLkE6EKZ0PpqK+geVuYrmKwKvcJW+n4TFpB1g+JB65Dv3FfP9/mnEMZDKmswqiP8Aqkmre+H3iWcAuJxbx4xe4GfSLahFQn3IJHcEd6q5NKyyjjbpNnVzDZ8NM9vVkBghiQAF/eU6/X0knaG3g1gHC2CysGNq2TNwkybYmT1P+lVPzB8RsIzFUt3ri7ZgQk+25HvThylz9hMYxtJNi4Yy23IjRQIVtNdNjUxbfZWVJ8Me8dhl8IiGjyfvno6x1rUcIsQVZgf3M5JY5UiDOkb/AN6445vwWGYSAh+Yfxj1/lrVfvOolNSTA1kfInrr96uUOPimEACqfxDJ8xcjTMTsvYafT1rk5iw6hM2RI8K6NWY/MixuvcVnxyy5Gcgj5jqY1Md/ffrXDzGobB3DmXS2SNe2TtUJp9AJ/MGETwLDZLeqr+7J1DHrHU0741HfEWn8otjCWchMakli0df4f7NV3zPjQlqxbRc1wKpMyqIAXK5maACQp0J2HtMTd524kFX/AGi2UtLCoj2GIVQBooBLQF132moLWiwuZsKqMWgHOroCGgrKvBB0IlQVnpmNMnBsW9rhNo20Nq5kW0inUoFkZvchS31E7VVPBeZjj72Ht3ABd8e1BUQG/EWZHQx20Ou3W0uccMGt38LczL4ji7auATl1liQNSA0hgNQrg7AkWxS99OS8xeeNwag+0JYwC3M5vXFBzsC1wmTG2p+bb8/en/kTGAq2H/aLd0qMygPmZRMH/hkiNesVWA4JfWESzeuGSwZVc2yGCwc9uUM7jzDSnT4eYV7Duz5XuOMhCkZbQiQsiQ7sYJUHyqASelP1OrjPTSjOq5MkNIsedTTd0vl19ic5/wCINY4fiLiGGyEA9p0n86pbkIW7QxHi2kv3MqMltpi8WuIgRtDIGctly6yCZgRffG+FjE4e5YbZ1Kz6xoa+ebOIxXB8W2dGJGgaBtM6ZgVYHqpGsCCpAYeZ9i14coru/wAHTnV8jrznjbF2xiTaw1hLdsW8rouVbyXGCqcqDzspkxIK5AQehkf/AE/Yh1XE4dmzKmRx6SWB9py/lSLzP8QsRxBBZFuSRELbCrJEZsoZizCTBLQphgMwBVz5OFzhOHKuhOOxWRznXyhJy20EMCzSx0HUmuy5bFci2LE88tmNcl0UUjniWPY6JdGv7tlQI11PiCeg+9a7mP4gglvFAIiWSzGYwFGiyZYx3+9I/jI/0y/6sYtDL+qP3OvmO3kuMeja/wB/WqA44wbHXp6N+iirg4nzBdZzaxCnMQuTyhWhgdWGaCJBEjsaqvh3Bb+Mx2IWxbNwh2nsPMQJJ0A060yE1PlGrWwlDTQjL1+/B3cmX5vkjrbP5Mv+pqxUNQnBvhxjrF3xGVMmUiFYTJj19KmriFTDAgimUbPZk4vBtvlNmcxqOlPPAeJi5aGY+caH7kA/lVejiFpAzXc+jFQgEZoAObN0WTHQ6VFrzTeLEWLaqSD8g8xAEnUa7LO/SlvKouhuo0U9XGoLrzfCLevYvMzW7Zh1CksVkAMWjSRJ8hrg4bYIvYkZxnKp5gkQSp88TBO0nScqztVe8scyWfF/Ft+G9wj8a0zK3pMGGWSTlIIksdSTLXxjCX08S6St6w9rw38vmYEHLcYLocpOpUCQ/wAoy+ZkJqXKODq9Hl0stuRfozh5l5nVR4Fy/hnGUZzlMs48aRklsoDpaOsyC24NdXLPHMBZa1aDoL1zyLcABF7M2YsDblbea4xGRspDAiIAlfwfw+s3VzI1gg7fi3m6dTKzrpUxwHlizg7pMW3c5Slu2zsxYNIY5yQoEDUfXoKovE3cowLfY+2zv6Gs61YdCFEmTuT6nf6Vtp40KKKKACiiigDViLIYQaqTmf4KYe87Ph3bDljJULmtz1hZBT2BjsBVwUUAU9yx8EcPacPibjYjKZCZcls/5hJLD0kDvNRH/qM4kVbC4VdFCNcYDQHUKg06DKdPUdqviqw+LvK63r+CxjibNi6q4gRMWs4JYgakDUH0NACXyx8IbNzD2b+JxDgX7S3BkCqEDW83mJmYn0mornrli3hWw7qgwVsWw582a69whSVSbha5lOmYhFGvfWe5m5kwGBUiziX4jdIHhWmcHCWlCBFzLbAW6QqgZTO2uUmTWObF8TxYBLXsReIUeg+miIo7QAKAPo3gvEWxPD7V8sM120mhBksHy7gxJP61tu8ZFpsuQtqVLKRJyhM5VRuq5tRM+U6HWtrcGbBYCxbVgy4cWgxiJCt52+5n6VFcctlbj3PEi26lwPL8xthQM0AqCbSnc5iYgAebka9Rz6iGmyXtlF9OveX6K2XjwrO+3zMjZctu6Q400TXQnYv2Un06xIn3iGFS5ZYoxCXLLkALOjKsdNP/ADSsnggooZ0tmMjXHe2CPEQF0N2AxFhrr6TGVQcwIFN/LuBa5h7StdYk2gxLBSRnUQogDQaxMnTelYNPj0WfHHBJtTtNXfS7+hLdrkonD2ixVXBuePeUspkllHktrCkGSobYgkONa3XsDhrfh5ECXXWBKXG0NpC5YNcKhQrsxlflzdhDLz9yU2DYMFuXsMQA0QH03Gg0nYGksPgrcOmGxCOokM90QCBrtuSQYHciZ69hJqwk05RohLNxrGOPhyDbv+WBBlbnl06ajavr7iPDrd9AtxZjUEEhlPdSNVNfPnww5Ju43H/tl1XGGS6bs3PmuNmzINInWCTsdhvp9H0xFH2Kl3kxSSTdDA/x2bbMY2kx5vcg1KYPhiWhpLGIzGNuwAACj0AAqWNari1g10HOFImJzKK1Y7hNm+IvWkcfzDX7711Ba3IK52g07jIvJkXwzlfCWGzWsPbVu8Sfz2rziuEtC9Zum2mdrgUuVBYAI5UAnVRI6f1qZri4tgfGtFJytoVb+FgZU/eu/QtSa6Ys3+M4lbnnTy7G2HFshi8QJEuoUg5wYPm0FGGx1255b1oABVMC74rs+uYIELFf09aksJzEqfhYseDdGkt8jeqtsQfvXZc49YGiOLjHZbfmY/QfrUONqmM8RbrSF7miyqYS1ntqHS1JGjFSAugaBOpOoitOOtWeD8NVyCF8W22IZCysxuOBcaVIbQnQTsAKn+JcG/aLNzxVi46kKAx8uhyjTQmdT/4pP+LHEVvcCunZibQI6hheTMp9Rr9qFEvkz7scY+jb+5A4C5jbXELjYjF4h8Bh7TYrxhclL1ggmyoyASSYkTrlbSCKsXnHBA2xdAhgQD7Hb89PrVGnnF7lpla6Mn7L+z28KFcMC2HW02gXwzbzA3B5sw8unSvoniVhbw8Fpg+ZoMGAZH/VH50LkMOTwssZp/Mo/j94m6R0AH6T/WpzlGx4CjEE5WYFs0TksWyDcaCN7jAWl7jMRUv8QeTQqC/hkJyiLgkkkDZtT06xSXY44yoF8HCtlAWXsKzGNpJOprLNbZ2z1mDUR1mn8PE/PlPuv3+hnx/CIrLesiLF8Z7Y/gM+e0fVG09oq3uRcSbmCslt4I+xIFVFa8XG3EtW7NkNP+6tKm+5YruB61d3BeHjD2LdofuKBPc9T96tgXvNrow+280Vhhhk7mn86Xlb9ev/AE58Ry3hnYsbShjuVJWffKRNdmB4dasgi0ipO8DU+53P1rqorUeZCiiigAooooAKKKKACiiigArxlBEESDuDXtFACPxb4UcMvuXayUJ1PhsVB+mw+lTnLfKOEwIIw1lUJ0Lbufdjr9KnKKAMLtoMpVhIYQQeoO4pNu8Bu4e5mt2UxCD5SQvjIBsst8wEmDNOtFZ9RpseohsyK0Sm0KlpsRdgDDMmoOa6QAPWASSR6CmDh2D8NYJzMdWbufboB0FdVe0jR+zdPpOcUefXtkuTfZhdtBgQwBB6Goc8pYPNm/Z7c/5RU3RW8qYWbKqIUAAdBWdFFABWJFZUVDin2BhlrICvaKrHGo9AFFFFXAwu2lYQyhh2IkfnWNjDInyIq/5QB+lbaKAClvj/ACqt/OUyfiQblu4me1cIIILL0bQeYdqZKKAFfhnBL9oZbVvBWB3tW9fsFX9an8DgxbB1LMfmZtyfpsPQaV00UABqExvKWDutmewmY7kSJ/5TU3RQSm10cfDuFWbAizbVB6DU+53NdlFFBAUUUUAFFFFABRRRQ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177" name="AutoShape 9" descr="data:image/jpeg;base64,/9j/4AAQSkZJRgABAQAAAQABAAD/2wCEAAkGBxQSERQUERQWFhUXGRkYFRcUFx0YGBcYGR8YGhcbHRYgHiggGh0lGxsYIj0iJSkrLy4uGh8zODMsNyotLi0BCgoKBQUFDgUFDisZExkrKysrKysrKysrKysrKysrKysrKysrKysrKysrKysrKysrKysrKysrKysrKysrKysrK//AABEIAOAA4QMBIgACEQEDEQH/xAAcAAEAAgMBAQEAAAAAAAAAAAAABgcDBAUIAQL/xABKEAACAQMCBAQCBQYJDAIDAAABAgMABBEFIQYSMUEHEyJRMmEUI0JxgRUzNVJikQgWVHJ0lKGx0hdTVXOCkrKzwdHT1CQlk6Kj/8QAFAEBAAAAAAAAAAAAAAAAAAAAAP/EABQRAQAAAAAAAAAAAAAAAAAAAAD/2gAMAwEAAhEDEQA/ALxpSlApSlB8ZgASdgOpNUR4j+MknmNBpbBUU4a4wGLkZyEBBHL+1jfttuZZ4+a7NbaeqQty+e/luw+Lk5SSAe2cYPyz715ooO/ZcaX0Uqyi7uGZWDeuZ2DYIOGBb1KcYIPUV660ucyQxSMAGdEYgdAWAJx8q8neHfCb6leJEFPlKQ1w46JHncZ/WbcDv36A164ijCqFUAKAAAOgA2AoP3SlKBSlKBSlKBSlKBSlKBSlKBSlKBSlKBSlKBSlKBSlKBSlKBSlaWsarFawvPcOI40GWY/2ADqSTsANyTighPjXwrcahZxLaqHeKTnKEhSw5WHpJ2znscVSGkeGOpzyBPorxA9XnHloo9yTufuAJqU6t47XjTObaKFIc/ViRSz8vuxDAZPXA6Zxv1OPSfEDX7+VhZ+rplY4I/LTbu7g8ucZ9TdScdhQTCx8J7ixhil027Md8v54sT5EoPVCmDsvbIOeuxxi17QPyL5mC/KOcr0LYHNj5ZzVTWVpxU4y88EW+MOISSNtxyRsMfec7VJlh15AD5mnS4+yVlQt2yWGw9+lBOaVBZrzX1UkW2nsQCQqyyZb5DOBk/MgVA9b8ZNRtJmhntbUSL8QRy/KfYlXIB+XUUF7UqneDfFHU9QaUQafDN5YUtyzeTy82cZLkg5wdh7VKU4p1RT9do7/ALPk3UT++c9MdqCc0ri8N6vPcB/pFpJalSOUSMr84OckFdhiu1QKUpQKUpQKUpQKUpQKUpQKUpQKUpQKUpQKUpQfCa8reK3HEmo3bor/APxYmIhUfC2NjKf1id8HsD8zm6fGvic2WnMkZxLcEwoQd1Uj6xh3+H05HQsDXl7NBsafZvNIkUYzJIwRFJC5ZjhRkkAZJ7mvXHAXDK6dYxW4xzj1TMPtSsBzn7tgo+Siqa0PgL6ToMN3Zri+jleUMD6pAjleUb4BAVWHzUj7WatXS/EO0bTob2aQIr8qSAAsY5TkMrKoyBlWOcdMHvQTKlQCHxe057lbdHY80ixrJy4jIZc8/MegD4Q5x1z03rSPjHbtfrawwvLG0iQrcKwCGV2C7LjdACTzZ3xsMb0FmVAda8IdOuZ5J3WVXkYu4jkwpdiSzYIOCSe21T6lBxOFuFbbTovKtU5QSC7Elmdh3Yn/AKYHyrt0pQKUpQKUpQKUpQKUpQKUpQKUpQKUpQKUpQKUpQKUpQUp/CX/ADVj/Pm/ujqiBXof+EZppexgmVSfKlwxHRVkGMkfzggz8/nXng0Eu0Ljm8ism06DGJJAY3BcTIxZCBGwYBcsuenVj71K4PDM2s0NxrRDW8rETmJ+UQyufR5rAfAxOCUwASN8dalr19wnrNvqtgHVeaNgYpYpADgrsysASNxgj5MDtQce98I9LlgMSQGLLBxJG5MoI2wHk5/SR9np3671zuO+DfoukxJpieqznjulHKGeVk5gSenMw5ub7kwB0r8yz3egsfRJd6XkYOS01mv6u5y0YGMdgBjIPWUW/iHpjxLIL2AK3QO4Vx1zmM+tence3uKDb4M4oi1K1S4h2z6ZEPxRuOqn+8e4INd2qm4tsZNIvPyrp6B7aUAXsK7LgkESjfG+euNjns5xbC0H2lKUClKUClKUClKUClKUClKUClKUClKUClKUClKUClKUGjrlpFLbzR3C80TIwkG+64yem4PzG+a868L+F/5UNzNazCK2Wd0gMiMzOgOVPUHZSvXvn2q7/E51Gl3XNP5B5PTIGKnnG6rldzzEcuBnIJ2Nfjwr05YNIs1AA54llOO5l+syT74YD8MdqCuovAD6lua8+uz6CI/q8bbMM82TvuDt7GuHpF1qHDFzy3MXmWspHPyHMbnGzRyEDlkGD6WAyB06MPRlRXj/AF7T4Ld4tRdSsikGEbyOD+qo3H87YD3oNvUpvyhpshsHicXETLG8meTD+liw5ScqC3oI6jBxvUd4b4I/JV5EbRTJBNEIbkkjmWRPUk2/2W9QIB2JGBXzwN0ie20wfSOZTI5kSNgByIQuPn6sFt/cbe8q/jTY+Z5X0u28zmKFPOTm5gcFeXmznO2KD88Y6MbywuLZGCNInKrMMgHYjOO22PlThHWFuLdRgxyxBY54W+OKRQMqfcdw3Rhgiu1UI4+0q5ikTUdOBa4hHLPCOlzbjcpy49Tr1Hfc4ycCgnFK5fDOuxX1rHcwZ5JAcBhhgQSGUj3DAjbbbbIrqUClKUClKUES8TeLTpdkZ0VXkZ1jjV88vMQzZONyAqk4yPvricJ6Jqd3Gl1fajNF5i88cFsqIEDbrz8ykNsR6SD95qN/wlg/JYkZ8vmm5vbnxHy7fdz1buhTxPbQtbkGIxp5ZU5HKAAN+u3Tffag5nDupyieWzu2DzRKsqSqAomhkZwreWPgZWUoR02B+1UiqF/STLrwVB6LazcSuCPjnkXlQ/hET+/8ZpQKUpQKUpQKUpQKUpQKUpQKUpQQHxuuGTR5+WQoWKKcLnnDHDITg8oI77dMd62uNrqeDQ5JLRikscMLKy4HKqmPnxnb83zbfurR8cr/AMrSZQJI0MjKmJE5zIDuVTsrYGeYjblOMHBErbT1uLDyH+GWDy2x1AdOUkfPegq/hWHiDUbeKY6hHDC4yreWhlIBK5wqD2zu37qlHC3hTZ2x8245ru4JDNLPuObY5CZI6jqxY/PtVceHHiE2kPJYakr+WjkKQOZoWz6hy53jPxenpnIzna89B4gtr2PzLSZJVGASvVSRkBlOCpx2IFBvXEZKsAcEggEdQSOtUb4Q6BZXUN5YXtqpuYZGLyMAJAp9GFf4lKsp26bg71e9VVx2F0nVbbVVXEM+ba8A26gMrgDqcLzEY38odzmgiujcQ6rY3x0W2aFykjrA1ypJEfL5iAupG3JvjBxnHQACScQ+JF2lrPbvYXCXwUxl44/Mt8nYyK25I5SWAwRnAJNdPxD8Nk1Z4bmCdYn5ACwXnWRPiQ5DDcZO/cEewqa8N6W1raxQPNJOyDBllOXckk77nYZwBk4AG5oOV4ZaM9npdtDIpWQKWdSclWdi5B+Y5ulSigpQKUpQKUpQcjinhyDULdre5XKHdSNmRxnDqezDJ/AkHIJFef5dDmttNv57e+uUjtrt7ZYUdkRwGRS7BWAyefpjtXpV3ABJ6AZP3CqW4ltuXhWSUgc9xKLlyABzGacMrbe6cnXcDA2xigmvhLwzHZ6fG6szvcrHPIzYzl0UhR+yMnrnck98CbVxeCf0bZf0aD/lpXaoFKUoFKUoFKUoFKUoFKUoFKVyOLNdSxs5rmTpGuQP1mOyL+LECghH8IDURHpnlgRlpZEGHI51UZYsinfOQBkdAxrteE3FA1DTo2YjzYsRTD9pQOVsftLg7bZ5h2qoNN0SbiC2vrpnD38ciGNS3KvlYb6pUzhATnBPddzuxqHcM8Q3Wl3PmQkpIpKSRyA4bBwySJsdj9xB9qD0nxp4b2epusk/mJIox5kJVWYdg3MrA47bZrDwJ4aW+lyvLFLLI7ryesgALnJ9KgZOQNz07d62fD7j2DVIiUHlzJjzImIJGftKftL88bHapdQKifirpv0jSLtAN1j8xfTzHMRD7D3IUjPbPfpUsrW1G2EsUkbdHRkODjZgQd+3Wgovwp8VYLS3js70MFVmEcyjKqjZYBx8WzFtwDsR7Vemn38c8aywuskbbq6EMp7dR88ivN3gpovnak8c9sk0SRyLN5qB1jOQFIJyObmXAxvjmx3qzOCNI/JmsXFlFI5tZoPpMMTbhG5wrAHc7DbO2RjOSM0FnUpSgUpXw0H2lVj4e8fz3+q3kDBfo6B2hKrgqEdYxkkZJcHm36YNWPd3scSl5XWNRnLOwVRgEncnHQE/hQcbjnUHhspPKOJpOWCHofrZ2ESHfbYtzb+3fpUJ8d4/I0WKKMkIJYY8e6Ij4B991U/gKkdtfx6nfI0Lc9rZNzeYp9Et0wKqEcbMscbPnGxMi9RWp43aM91pUnl5LQss/KO6oGD/ALlZj/s0HT8LtZjutLtWiP5uNIZAcZWSJVVgce+Aw+TDp0qV1SvhpxbHbWq3EoK20hSC5ZASILiJFRJGUD4JoxHkgbOvfO1xWF7HNGskLrJGwyroQysOmxG3XagzmsVtdJICUYMAzISDnDISrL94YEVj1W9WCCWZ9ljRnPQbKCe+3aoF4FNK+nPNM5Yz3E0oyScZwGxn3cOep6++aCx6UpQKUpQKUpQKUpQKgnjdAz6NccozymNj8lV1JP4Cp3WG8tlljeORQyOpV1PQqwwQfvFBSXAmjy2dlbanpXPcc6Fb61O7ScrMGMeBkOpzgbkjB3yQZYLjRdeX1hDMBgiT6m5jx885YDPYsua4+m6Pd8PXMrQRSXemynmZYzzTQkdCIyRzHGxI+IKMkYFSK80TRNVKysIJJJADzJJ5crYHRlDBuYAbhhkY+VBytH8IY7W6jurC9kjKElQyLKDnIZSQVypU8uOvfOcYtFfnVT3fgjBgGzvLiAggqSRIoIOcgDkOfx2Ir5/kkvv9OXP+7J/7FBbVc/V9Zt7VOe5mjiXOAZGC5O+wz1Ox2HsagWmeFUyk/SNXvpB2EcjRdj1y753wfwqXabwdZwv5gh55dvrZ2aeQY6YkkLEY+WO1Bt6BpttDEDZpGscnr5o8HzObcOXHx5B6kmoxr12P4waYkbDm8m685RgkRlQU5vYF02+YrH4qccy6YkKW8IeWclY3faNCpXqNssebYZA774xWp4YcIXcNxNf6lIslxOgVcMGKLsTlgOUdFACHAA+ewWVSlKBXC451j6Hp91cZwUjPIcZ+sb0R9j9tlru1WHjEWu5bDS4yQbmbnlK9RFGDk+x252x7xig4nh5A+laBc6iFDTzDzFDgj0A8kee5GSz9shh99c/TtASC/L8SfXidVa3undzbqx5meNvhCfEMKQFGNsZq4eIuH0urGWzB5EeMIpXHp5ccm2OgIG3tUf4Z4gIVbDV0WK5UCMGQAwXYGAHjfHIWO2U2OT06gBJ9MNtDEkcBiSJR6FRl5QOu2/frnvnNbYnjfKhkbIOQCDt0O3tvWj+R7P8AzFt/+OP/ALVsWlrbxZ8pIo84zyKq5x0zjr1P76DicPcDW9lJcmDm8q4wXt25WhUjPwqRkZyds4xgdhVdeJ1u+hywXelN5CSuVmtw31LsuCD5PTBUFSRjHpxgnNWnrPFlla5+kXUMZHVS4L9j8Ayx2IPTvVP8Wi54lu4ksomWyhOPpLgqrc/LzvytjmK4wFXJ6kkA7BY2v6yl7oFzcxghZbWVgG6j0sCD9xBrb8L4FTSLIKAB5Ktt7vlmP4sSfxrBxPpMdpoV1bwgiOO1lVcnJ+FiST7kkn8a2/Db9E2P+oj/ALqCS0pWvqF2IYpJGBIjRnIHUhQSQPngUHD4m44s7EhJ5cynAWGIeZKxPQcg6Z+eM00XjKCcqkiT2srnCRXkTQux3xyk+ls4OwJO3Sqz8BtPW6ur7UJow0nmfVs25RpS7ykDYZwVHNj3Axk1ZXiPp8c2mXXmj83E8yMBlo5IlZ1ddxhhj3HUjvQSalaul3JlgikIwXRHI9iwBx/bW1QKUpQKUpQV34w8eNpkCJb8v0mbPKSM+Wg6vynYnJwAduvXGKhvh/4Utej6bq5kYy+pIyxDuD9uRviA6YUEHYdtq1vFW187iW0iIUh/oykOMqQZGyCPY77fOr+FBo6No8NpEsNsgjjX4VBJA9+pJyTuT3O5rfpSgUpSg5HE/DdvfwGG6TmU7gg4ZG3AZW7EZ+49CCNqrfwZ4geO6utKnkZhbs4tucgkLE7I6cwAz2P3A4AFW+apHXbJIeMLVlOPOCu2dsMUkjwPvCj33JoLupXwioXccBusjvaaje2/MSfL5xLCgO5CRODy775ztuBtQTNmx/1qtuAG/KOqXuqYPlIPolpnoyLgu4zvk7dP84wrmcf3WrWVsIzfQ3DXT+RGPIEM+ZBy4Qq3KMfrHGCw36YkPCltqGn2cdv9BgkESYHk3PK8jFss3K8aqM5LHLUE9rHNCrjDqGHswBH7jUcXiS7Vcy6Xcg52EUtvKMfM+aCO/b8a/UvF4QqJLO/BIBPLatKFz2LR8wyN9s/3ig/Oo+HumTjEllAOm8a+Udunqj5T/bXN/wAkWj/yT/8AvP8A+Sul/H2xGeeSSML8TTW88SjfGC7xgA52wTWW34601wSL61GP1pkT+xiM0Gnp3hlpUDc0dnGTt+cZ5QMbjAkZgKlUEKooVFCqoAVVGFUDoABsBWra6zbyKHjnhdT0ZJFZTgkHBBwdwR+FboNBH/ET9FX39Hl/4DWPw2/RNj/qI/7qyeIn6Kvv6PL/AMBrH4bfomx/1Ef91BJaw3dsskbxuMq6lWHTIYEHcfI1mpQed9G1K84YuZYp4DLaysMOMgNjPKyPjHNy9UPsOmM1IOJ+NLnWM6bp9syrMsLSzuSRHFKiS+oKMJscEktkAgDJ2sHiiLnvNMUYJWeSUg/qJDKpb8GdB97Cob4TOW1fXckn/wCQRv7CWcAfgAB+FBatvCERUUYVQFUewAwOu/SslKUClKUClKwX1yIonkbPKis5x1woJOPntQUd4wt9E16wu22jxCxY7jMUh5/SPVspU9O+2elXuteaLiW84n1AqhWOKNSyK2eSGPIGSQPVI23tnHYDb0Rw/p7W9rDDJKZmjRUMhHKX5RgEjJ7fM0HQpSlApSudquuW9spa4mSMAZ9TDPXGy/E2+2ADQdGqA1DjKzbiVrq4YiG2Voo2QF+eROZckDtl3wR+qvvUl17X9V1UGDTLV7a2kGGubkGJmU/q91Uj2DMQe1aS+AcP0Y5upDc4PK2FWHm7Apgvjtnm+eO1BbGiatFdwJPbuHjcZUj+0EdiDsQelb9UV/BtmbzL2MseUCNuXPp5suCQPcgAZ+QqyfEziM2Ni7x5M8p8m3UbkyPsCB3wMn7wB3oI3p3/ANprzzje200GKM9Q9wc85A6ek53H6iHvVoVG/D3hoadYRQbeZjnmYfalbd9+4Gyg+yipJQKUpQfCKwXNjHIQZI0cjoXUNj94rYpQR254E01wQ1jbb7krEqn3+JQD/bXNk8K9LLh1tyjLgr5UsiYIOQRyuMHPf5CppSgrHjHgOOCwvJUur4lIJTyvcsyN6TsykbqfapF4X2oXS7JgXJMCZ5nZhuM7KSQv4DptW14ifoq+/o8v/CaycA2/l6ZZLnOLeI5xjqoP/Wg71KVgvbtIY3kkYKiKXdj0CqMk/uFBwocS6rIRgi2t1jyCdpLhud1I6ZCRQt90gqC+DUwfVNbcdGn5hnrgy3BFTTw5jdrVrmZWWW7le4YP8QRjywL16CFY9u2ffNU5wVey2WtXzhvq455Fu4xk5gMjq8wG2RE3IxOMhWJ6ZoPRtK+CvtApSlArU1e2MsEsa4BeN0BPQFlIGf31nuJgiM7cxCgkhVZ2wPZFBZj8gCTXN0PiO1vA30aVXKHDoQUkQ9PVEwDr0PUb4oKN8D9W/J+pT2d0BE02IzzEDE0RYKmenq5mA33PLjOa9EVC+O/Dm11MF2HlXGMLMg3wOgdejjG2+47GoZplzr+jp5ctuL+3QekxuXdRnGA2PM5R+0hAGMYAxQXPSq403xn05wRcNLbOpwySxMxztnBQN3yNwDt0qQjxC0z+XQf74oOvrGkx3Kck3mcuc4jmkiz8iY3UsPkcitTS+FLO3fzIbaJZP85ygyff5hy2T3OcnvXPufEjS0Us17CQOyEu2+2yqCx/AVGdR8b7BTywJPcMdlCIEBOcAZYht/kpoLPNRXxJ4sXTbJ5QfrW9EC7HMhBwxHdV6n7sd6gJ4516+z9A0/yV29Trk574kl5EPQ9tsjvgnJw14QSzTG51uYzPnaMSFuYftybEAEn0rgbdcbUEm8FuHltdMjkx9bcjzpGIGSG/NjPsFwfvY+9c6x/+2155T6rTTByRfqvct8TD3wR7/YQ96kHiNrg03THNuoVyFgtkQAAM3pXlUfqqCQAPsgVseG/Dn0DT4oW/OnMkx2yZH3bJ74GFz+yKCUUpSgUpSgUpSgUpSgjPiXOqaTfFjgGB16Z3ccq//sRW9wd+j7P+jwf8ta4vjB+hbz+Yn/MSu5wkhWwtFYEEW8IIIwQQiggjqDQRvjfxLt7CQW6Kbi6blAiQgBS3wh3+yTkbYJ3HQEGtS30rVNTwuqLFa2nMGaCBiZZeU5WOR8lRGcjmxueToM5riR8M293rWrQXihXlWCS2bZZQAu8kTfJgM49sGptYQapAoj5rW7VQAsssklvLgZGHCxyq5xj1ArnfbvQSkDHSqh494bltNXt9Wt4zJEXVbpEUuygjynYINyDEcbfaG/Wp/wDSdS/k1l/XJf8A1a74HvQV6YNR0tS1sFvbBN44Mt9JijPLhY3wfNCjmwCScAD2qS8H8XW2pQ+bbPnGBJG2BJGTnAZcnrg4IyDg4Oxrr3sqrG7MQFVWLFjgAAHJJ7D51Qv8HKGY3lzIqsLfyuVyPg8zmUxjfckL5nvgHfqKD0DSlKBXD1bhO1uJVmePlnX4ZomaKUf7aEE/jnv713KUEQm4bv48fRdTkwARy3cUc+c4OfMARs5z1z1xgYrWa61yEnmgsbpRuvkySQuVHYhwVDMMdDgGpxSgrq94wkAA1DRLrqdokju1B+TDAO3f8K5cOv8ADZx5ltDDkZAmsivtkZCEEjPYmrYxX5eJW+IA/eM0ELstP0Gb81Hpr5PKAohJLHGAB3O4qU6dp1vEMQRRJgAfVqq7DoNhWpecJ2MufNtLdiTzEmFMlj1JOMk7muVL4a6aWLLbeWxGCYJZYht09KOF/soJbilQqbw2h5VWG81GBRnaG7fBzjqG5v7MdT1rn8RaHdWdtNcjWLpRCpcebHFKMDopBCh2OyjpuRQfjXYhqWuwWx3g09PpE3XDTOV8pD22AVvmOcVZAqp+CuG9XSI3SXcAe8CzzLPb+sO3TdcfZxtsBk+kb57kU/EEeC8WnTKOqxvLHI3bPM3oHv096Ce0qEPxHqyD16QJCc48m7TAG3XmXrWwONpA7LJpmoLgdViWQE7bAo5B27j2oJfSoa3iVZpH5ky3UK9D51pMMb4GWCld/vr823ippT5xdquP84jpn7srvQTSlRe28Q9Mc4W+gG2fW/IP3tgZ+VbsHF9g7BUvbVmPQLOhJ79Ob2oO3StJdWgJwJ4iT0AkX/vW7mghnjCw/I90vdxGij3ZpEwKl1qhCKD1CgH7wKhfi++bGOH7U91bRR+3MXDeo9hhDvU4zQcXiDhiC7MbyBkmi3hniPLLGfk3Qj5MCPlWldDVIUUQ/RbojYtLzwSN0AJVQyFsdSOUbbAZwJRSghX5S1v+RWn9Zb/DX5l1LXOU8tlZg4OCbhiAexIwMjPbIqb0oKu1HhDWNSxHqV1BBakAvDZBizEYIUlx95+JhkD0nqJ9w9oMFjAIbWPkjBJxkklj1JJ3JOBXTpQKUpQKUpQKUpQKUpQKUpQDVe8YH8o6hb6ahBhiK3N/9ocqkGKEj3c7kHsQd8YqT8YcQrY2rzFS77JDGMlpZW2jQAb7n27A1yPDDhyW1tnlvN7y5cy3BJBIPRE5htgDfA6FiBsBQTIUpSgUpSgVhmtkfHOqtjpzAHH76zUoNU6bCdjFH/uL/wBq5n8TNO/kFp/Vov8ADXdpQRyfgPTXxzWNtt+rEqf8IGaxf5O9M/kMH+7UopQU3xz4a6dE1jFbwGJp7tI3YSSN9VyuXXDOQCcLvjb+/tyeCWmFSAJlJGxEuSPnuCP31n40Qza3o8Q5uWM3E746elV5cj+cuP8AbqwRQVs/hBHy4TUdQU4wuZgQPb0hRkfLIr4nhfcqABrWoADYASOAB93mVZdKCuzwPqSKqwa3PyjOfOiWVjk5+MtzHv1J7V+f4m6x/ptv6sv+KrGpQVz/ABN1j/Tbf1Zf8Vat74fatLjn1yYYzjy42i6468ki56d+m/vVoUoKl/yX6n/p66/fN/56VbVKBSlKBSlKBSlKBSlKDmSaOr3K3EuGaIEQAjaPmA53x3dsYz2UYGMtnp0pQKUpQKUpQKUpQKUpQKUpQQK3h83iaVyBi3sUQbnPNJIWDAYx8PMN/l+E9qLcK6MyXuo3b+n6TKioncJbqYw+f225jj2C7nNSmgUpSgUpSgUpSgUpSg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180" name="AutoShape 12" descr="data:image/jpeg;base64,/9j/4AAQSkZJRgABAQAAAQABAAD/2wCEAAkGBhQSERUUEhQWFRUUFxcYGBUXGBgXGBcYFBUVFxUYGBUXHSYeFxwjGRUXHy8gIycpLCwsFR4xNTAqNSYsLCkBCQoKDgwOGA8PGiwcHCQsKSkpKSkpKSksKSkpKSkpKSksLCksKSwpKSwpKSwpKSkpKSksLCkpKSkpLCksKSkpLP/AABEIAOgA2QMBIgACEQEDEQH/xAAcAAABBAMBAAAAAAAAAAAAAAAGAwQFBwABAgj/xABIEAABAgQDBAcFBQUGBAcAAAABAhEAAwQhBTFBBhJRYQcTInGBkdEyUqGxwRQjQpLwFTNicoJTk6LS4fEXJEPiCBYlNHOywv/EABoBAAIDAQEAAAAAAAAAAAAAAAIDAQQFAAb/xAAlEQACAgICAwACAgMAAAAAAAAAAQIRAzESIQRBURMyImEUcaH/2gAMAwEAAhEDEQA/ALc/WsczDb/fnHbRws6nIZvy55CLJjFJdPOMET6eShSgUIUtRCiP3hYBh/IYr/AJ0xc1zMmMgP7as8k68flBd00Y1Lmz0S5acnmGYUtvhQSiWxzKQJZIJZ94kZwO4DJ3JG8c1l/BNh9YU+5Gnj6giSTUzCr95M/vF/5olKRS/fmfnX6xFUqbxMUqbwaIZISwv31/nX6w6lqU47a/zq9YTp0ZfKFxLiQLHlNMPvK/Mr1h7Lmq95X5lesMKf5Q/kJghTH9Oo+8r8x9Yfy1nirzPrDSnGUOgYlCmLCYeKvM+sYZh94+Z9YTSY6iQRWWs+8fM+sOBMPE+Z9YYrrUJzUIHsV6SaWncFaSRok7x8kvHXRyi5aQaIWeJ/MY7MzmfMxTuIdNwf7qUo81EJ+AcxAVfS/Vq9kS0jxV9RAc4jl48megzN5nzjXWj3viY83TOk6uP/USO5A+saR0m1w/6iT3oH0iOaJ/x5fT0sFc/jHJPf5mPPlJ0w1afaCFeafqYJMN6cU5TpSk80sr0MTziC8E1otq/E/mMdb54nzMCuDdItLUWTMS/Alj+U3gilVCVCyhBpoU4tbNVBVxPmfWBzFlkDNQ7lK9Yn5xzgexSYAC9ufrEMmGytdoqhS33ZswLTcdtQCh7qgD8YDvt073pn94v/NE3tjKWCVZXsRa3KBb7SriYRLZpR0exTEXj9OqbKUgK3EkduYGfd4JBsScr2iVEIVsoFBcsGdzkG1hpkrZ5x26w2WioVLQJilr3WKyVqGhKlkObMN0WDX0EZOkhISgZIAHO1vnD3HZfWYnMSEbqZLE3ZTNmvUqUT7OgaGUxeb/AKvAe7NNNtKzul+sTdILRB08TdGrJ4lESJamh1uwzlK5Q7lK7MEKYrS5RJ00MJIh9TxIuRISjDhKuMN0coYY1tDLppZWtQDD9Ac4nQum+kSk6qSgOotAFtN0qIlEolDfUOHsjvVANtPt1NqiUpJRL4A3PeR8oYbO7Kz61e7JQSNVn2R48YTPLRcxeNezeL7XVFSTvrIT7qbD1MN8L2dqKgtJlKU+rMPM2i6tluhSTKZU/wC9VzyB5CLKoMElygAhIHcIpyzt6RfWKMd/8KAwvoSq5gBmFKAdMz8coK6DoDlM8xa1f1N8hFxhAjYhTnN7ZPKK0isZfQZSDR+8qPxeMmdBdIch5FQ+sWdGQNv6dz/op+t/8P8AKL9XMUn+p/mDAti3QZVSwTLUFtoQ3xEeio00FzkvZHJPaPIGKbMVNMfvZSkt+IXA8RlD7AtvqqmNlmYn3VknyVmI9T1mGS5oaYgKB4xWm1/QpJnOun+7WeGR7xrDYZ2tgPFGZG7P9KcmoAQtkLOiiznkcolsSrELBCyA49r19YpDH9mZ9GvdnJIvZQuDwvp3Q5w3a+chPVzD1iMu1cpHI8OUXI5U19KkvH4vrof7R1TLMhfs/gUQzXyL5jnAz9gXyiTxJBnDeQp0pc7ruz8BmO4xDOYFjY6PZMJVDNfIX5W4+MLRpQhxjlF4nhqpUyonKzmzFkZuQoklSnckvYBgwEDKjcxZvSogIVLHEE/SK0IDwLNHG7jYtSi8TNMcojKOU5iVpkcRHIJktJTaHcpEMqYXiSQiCEyO0aQ9lWhqlMZX4gJMtS1ZAROgavoTx7aNFLLK1G7WAzJ0AEUxj+0EyrmFazb8KdAPWO9pMfXVTSonsg9kcoMui/o6NSoT56Xlj2UnI8zy5RWy5UkXcGGhtsD0YrqyJk90yswlrqHE8BF+YHs/Kp0BEtISBoBDmlokykhKQLBodAxQlJyfZc6iqidZQoIRDx28cLaO4xUImZGjMgbO4ioVGPDf7VfSxyjE1SePn6x3JBcGOhGzDVNQND5QshT6wVpguLR20aJjZjReIIIXaHZmTVyyiYhJ8IoDbrowm0alLlhSpT+I7uIj0u3KG9dhyJyChYBBjoycXaDtNUzxzT1BQXEPP2gj3E/rxgt6S+j5VHMMyWPu1FyBo+vIQBNF+E1JWhMoNM9lxgjHjIsmGVT0sTf+YQOCB8TACUuXgn6S68KxCYkZICE+LOfnAvTzAYF7NDGqiiUoacm7xImWzawjRpsIl0osGiUS2bo0XiXTKtDWjl3iTCIITJjcJtFa7d4yqbM6lGQz8NfpB7tHXiTJUcjp+vM+EVJUBRc335ptySH+kLySrofgjfZI7CbGmtn3BEpBDn3iDlHo/CaNEmWEIDBIyivdiSmlpkhKXUQDuJ7R7RYFRGRJyGZ0gnXj4DORqGcbxIz4BKRe5MZGXLcjbhh/ikFK5gbvjk1A0gIqtq0pICllyzISklSnNmO66u8W5xCVe3KEu4AFmJKt7tWDMCSX0PAwHNvSO/AvbLPFcAP1+hDWbjIfdYv4XithtxMU6UjeN2YHeYBxayx8ojK/G6su0ubuqDqdSWDgtYbpF9WJjrkyVjguy1F4o5NmOeQ4asW8YaTsYQA7ltW0fS9vjFX0eJVxCT1q0j8QLgJsxO+AkDLjmYlUY3VTBuoWJpyIQetB3jqoOAluKidTA8Wg0lXQW4jVlTDemgs9lhOoGSXKtbMYY09WHO8aktb7wLV/V92k277jURH09FWhAJIB/s26yW2n7woBUC9t5rQ6afMICurU75JlkcHAcjdtqSYiieifpcRIUN1B3TqSt9GsR8wMolJGJA8jzYH4kGBmjoKlAIcbrcSlyLFmDAFwbGH8iXVJHaUhKeKlKs2Vyh1DW5EclQM1FhPJqePxMLCpTxiAQlTOtRWM7BISRxFi41uYc00wDKWl/n/VlDFNlZ40yXNQn3gPEfIxm4+r+MN+sy7I/MIWCD+v94O7E8aGeNYUidJVLWlwRkAPhpFVf8HU+4PM/wCWLe6ok3JIHl8MzCvUjnEd+glKuhGEKysTKQqYsslAKiToBeF4iNraBU6kmy0s6kkMcjyjaPOrZ5l2o2jVVVM2YCQlS1FIys5Z/CEsOxndIC8hrDCtpFSpikLBCkkgg8oRhFuzYSVFjYZiiFMxe0E9MveFjFLSahSS6SQ0FmAbbFLJm9zwyMvoqeP4WfSGH6FwPUeMIUkEEecSH28BJUcgHhhWcXoFNva4zJiZKTZ7/P0gfwqkE2eVEOiWNct1LW8SQG1eO6ut6yZNmnIAt4n/AGgi2HwJSpe9u6u7cLv3ubRSzTpNmp48NI5nY31QPVpVvKNrF1LIAsAH3QLP3sdYg6nGpy1MgKKkpda1MlCW1ADBIFme40AixZmy4SkKPtFxY3CVG5DEXubl+cIT9lUbwRu9lPshyUi7klwxvcu5Jbm+fGcEaMlIraZSzVKPaUVqtZC23C7F3e6iQHJuDwhzMoZdMb7kyeWZLrN2FkIDlRe3aIfgIsGp2cISZckboPtF93PNRUzn9GGdJ0YyUFSlqKybkqJCS+aQkOSnipRJOXGGrLES8cgORTFaVKUrqwCxCUolJSx1UCBpkneN83hGmw6pWd6SueoEl1spCbZfeK7L8iYtFGzMjfClI61SbJdAKUuLsmwHiWF7NExMkkgDLRgL+KlN5WHfC/zIb+NlW0GylUqYQSZhJ7azMO4gH31lt5TZBPB9LlEjZWZ7KVbmRUJagix17IG6WGZCiQHYQTjDVKDFageCC571rN1GwA/CGDAsGe0+HIa/gm5sc1K3vaUdVK4C0A52FXEHqTZ/c7MsmoWkuolRSBwfd9otqd1+eUStJhKyPvFZEtu7ywCDYpBASkDhuqickFIDAMgZs5fjlc8zHa64WG73bwbyTcnyiEBzZGpp1C4M2+alKQj/ABFJJPcNI43kA75CiS90oC2/rU7fzEjkIkKioUc3PAWCe8ufWNScP3iFTFv33+Ja3IAC93if9EXStiUmcuY26GB/GoBR70hiDwd2h+mkLakn3lbvj2QT+tIUNShGRv3FRP1McTKoq4gfxMn/AAkv5iJVCnJt/BsuduOJaASM+0Up8VFP0MPqSpJDrSlL5Mc/Fh5NDd08DZ+WfIgDxHnGzUoS53W4kndPmph8Y72dJWtEqiZbIjwje+Ij5OJ747Afnpb+IOD4RvrpnLz/AO2DU19EcGLRhEZGRtHnSq+lno9TNSqrlBKSkDfSA29oDkz3+EUfUSAlRS5cZhso9T7crAw+oJs0sq/KUmPL1ZU9ZMO4/atzVweFzNLx5Nx7GpA4nyjiJY7NTQQFBgQFOL2IcRG1MjcWU+6WhdFlND3DMZXKNiW4QTztpSadXacm3DOzQGSaNa0rUlJKZYClkD2QSEgnxIEcdYWZ7QSkC4phPIT9x/Or5W+kXPs3uyqZCeXm8U3T/upPfFn0M09Wh+EZ3mN8Uafhxtsn5uJp0hjUYszn9ecN5lUlIL6awIY5ipqD1aHEr8R1X7qeSYzoq2aTj0OqnpJSlREqUpYGSt4JSW4WJIhBHSNOJ/cJGvtqPyERf7OCQ5YNrwiNqcaSlKhLBJS92sN0Plwy84tRhGXSQicuHbDIbfzs+qSX13z9UuI3J6Q1AsZSQTm84ZDmU27orSdUzpgSpSmBdhcasLaB1JD5X5RqqwqYmUZsywUUhIDlw2Z90NdjfKzXh68Zeyq/J+ItRHSKXAKQHyPWpa+f4WMSVDtpvAN1ZCuMxJJbN3HL5RR32BTOrshNy4Yh8gBqS3zjMJoZlRNTLlXUp8ywsklRPCwMSvFi9MB+TJbR6ClbQTFhwls/xgC3M5ZcYWk7QLR7UlaXuSz2yd0vvC+fOKTm4fWUYTMUlaOwFuFW3FbrK7wspfgoENxmNm+kefLUBMuAe0TYgFVyCM1Mo5+6IVLxmtDI51LaLYRtdKcbxYn3iR5bzDhEpJxVCw4LcwQfi5EB+GbR0tSA4SCUhRFr729dtRZaS2V4Xqdn0ntST1anzSzhw/iDzfOK7TjssqMZBgmbwUfNPpHYH8RHcW+QgPoquZKVuztCRvhyk311T8oIZM4KDpLjkQbQHI540SHVB3LnvUo/AuI7TJFrAeAf6n4wzTNEO5S4NSsTKFDpAHAR3u90alQrDEV3s1GRkZG+eWGOO0gm005BDhUtYb+k6R5aqaN6gJSw3rDvLt8Wj1hO9k9x+UeVsdSUqcaF/i4gJF3xnscYTi5AEqbYo7IJOgtunujeN7OKWTNldsn2kg37xxhLG6FKmmy7BQB+HrEcmqmIFlKfviGWlu0MClSXHaD2IuPPxjgiFqiqUv2iT4mEYWMC2hvLk+HxMWaiTuoT3ecVfg815Uo6BV/OLlkSEqlpU990Zd0Z3m6RqeDtoGcQlqVZ7cNO88TyhmimCLnhr84KKmjTuFe8H0Tdz8Ld+VoRwumlzC5KToUHN+TmKMTSbT0CFTQqnWuA99bC7Nz3RZ8n4x1J2JJRut2pgG8TmlJUFFIAyJy3r5eRHPSJczkq44g8+frE1QywoApa7HL6w6ORx0Iy477ZAYVsLKSsFaQpKQLEAJUpNw41QmzJNnDlznE9I1D1QkFVkJUXOgO7Y24n5xZ8iQOB+fyhptDsymskKlKs47KiCwOkWYzujNknFlF7QUgEh5faTvu+rboFmPs+GkSPQ5QhVcZq23JUpe8CH3jOSZSUt/UpT/wc4eJoTJH2eckJnJ7IBHZUNCAfas3lDGrwOUiY4lOkvvFJU1ikkpCRlfLuvnDIZeNxYM8fPtFhdJeISlykSJLGdMIUUkkkSpQPZCR7PaWGDaKMR/RXgQVU1SVh0pQgEKDsolWXhAhVDqZkmXKkqWoqVu7g3VEqUxSyR2tR3ReGwOzH2KmJmt1049ZNbIP7KATokWib9gProF9qOiaWpSp1KpclZKlKALoUSpKmShnRe7C0c4Rg9ZLZExBVqJqCAnxSptBo5fW8HVdV7x3UXa7DPXyhnLlq3nV3MW7OhAYtlFTK+Rcw3FEIihWke0FBmPZsTxd884c09K2YAfhllwidCHhX7KIrcCx+dLZFSJD3uYfSJcOJdPyhymVDIwETzWalJhbcjAmOt2HUU3LsRjIyMjdPNkXtPX9TSTpjsQggfzL7KfiY88V9DvWOUXD0mYqkoTISoFYUFrSLlIY7j8HLnuEVmuW+cQy7hVIFJnWIRuEFSRkRmBwMR0yc+Xxzg9/Zw1vEdWYIgu4gKLSkgKjIlK7Cwl2iLMAxidk5gk77tSeBeLXwbECqmQQcgBfN+UUvhtRur5Gxizdg6/elLl+7p5MRFPy43jsu+JOslBVKqgoafK8R1XLBLixPg0dhJSfn4aNC8xLjLOMlG2hlSIBACg/B8+9zE1Rywn2VNy0HjESZJD6c246QqlZDaX8+fOJJatBfQYkQGWPEX+USyKpJuCICZGJFOquXMnlo0SEnF7gFi+nDJrtfO9rtlDoZHEpZfG5kvimAU9UGnBJUMlP2h3Kgcq+jaQobv2qaEv7KSNcxYZH6RJIxEukAC734BL91ywt/FDldUQyrkatdhvBzu9z5PDVl/oT/AIzXs62f2ZpaMb0qWVzAG6xbqWzcTl3CJhc5cwF+yRkCbEcbPd9M/MRHpnqBBOWtssmUk6jNwePK7gDeU5bX4t6colz+gfjpmInKS4a1jbSws+pzzAzF+KiEvHYTrCyJbQp2zm0jUuXCwlx0lMdNBpCXI0EQomOY7QIJIWzoCOmjGjcMSoU2NIHNvdrE4fRrnWMw9iUnN1kOHHujM90MJ3SzQp/FNPdKP1IaKh6T9sv2hOSU7yJMsNLQQHJPtLUxzOTaARrN0jJxYm5d6ONmsQXPTPmTVFcxU0KUo5kqSb/BuUSe5rz+cBezuKdUtQ/Cth4jIwYS54ORfT5REX0XJKmPZKLQlUy2F43LneAhvVTjBAUQGMrDQMS07xA4mJrHp2ghlgtPvzOSQ/nYQp7HrpCmJ4YUpStIs1++JvY3GOqnoUTZfZPeMv1zgqwzBkzZBQoAuPpFc4rQrpZypZGrg+Lgj9aQOSFqgsWWmXwJAI3hkQ+ef6McmUG+sQHRztIKiQJai6028fq8FSZNy9+/SMDJBwlTPSYcnOKZGzZJhJCCOWjaeXfE4mSNb+ul42vDwcuEANsjZabdruGoh5JkJ4C/Dk8dGgIyhaVIUNIjs4Xk06Xf9fpoey0cIbyVZWh8gcobFlXJIxCYXloaNy0QshEMSKspHaEwqlEaQIVCYYkVpM0DGxG2jSpb8u6DoWdBMdpTG0iNwaQDZkZGlKYOYZfteX7w8xEkqLeik5WAyyPYHl/rETi+wwWCUOk9/rBxIlWjueoJbes9h3xr0jM5tFGYng0yQWWLcRExgeJOLm4sYP8AH8MTMQXAPhFVVUo081hl9IW1RYjLkgyl1NuMNK2qZ4jZGKpIuRDaurnBY3ibOUSMxCo3lRPbOUm6gKIus/AWED1NJ31hPE3+sHmGUwdIGkDHthS6QX4FLZIz9IjdvNjjUS+tl/vE5c+IiZwqWwAgroKULSxyh1WinzcXZ5uwPGF0k8LD2LKTkWBuOREeh8ArZdZIStBBO69s/GK46T+j8pJnyU/zpAzHvADWBPYvbOZQTQQSZZNxwPERneT4/M1vG8mtF+TpJTaMlKhzgeLyq2SmYgguNIWm4a3+kZDxuLNiGeLVPYikcIcSpfKEkyiIcSlwSBm/gtLlw4TIhFCocpmQ1JFSTZvqhHSUfq0YFx08MSQltm3aO994TSI7TBIBmwIVSI5SmO4NIW2ZGGNKUBnARt90iyqKUWO9MPspBuT6c44KMWxDpM6QE0UkhBBmqshP1PIRRH/nWq/t1QnOm1GJ1Tl1LWfBCX+AHxgp/wCEh/tYtQwddgTzKLqPRYEkWjVZITMQpCsjrqOYhOVNsIbYjWhCSYvGYgOrNpFSFKlTrkZHRQ0IgVxGd9qmAS096tAIV2gq/tM4JRmCb8Im8BwTdAYd51ML30Wf1VjWVsfL3bkkkZwNYphpkrY3Ghi1xhPZfUf6wJbV4GTcaXjnE6E7fYIUNTuTAoh2+sH+AELIINjFcENEpgWPKp1cU6j6iAi6YyStF10gZoKMInhor7DNoJc1AUlY7nyibo8ScOFDwIh6aZRyQYXViUrDFi/rFL9ImwHVlU+QLXKk5eIg5rNpQmwO8rgNO8wyqqhU0bsxLg6R0uycXKHZVGy21s6hmb0sun8SHsRy4GPQGyXSPT1qAymX+JJsR4fWKYxvo9mlRXISN0/hdm84FptPOpluQuUsZG48iIo5cCkaePP62euDLSoOGMJ/ZYoLZvpgnyQEThvpH4hY+Kcj32i09nek2mqBZYfg7H8pvFGeJx2i5GV/qwpMpuUKpEISMTlryUDCyGOULSol37FUx3HKT4x0IakKZtKoWAhutQFyYZVO0MqWHUtIbnBdIHg5aJbeaEKrEkSw6iB4xW20nTJTyXTLV1iuCb+ZyEVLtD0iVVW4KyhB0BuX4mGRjKRDjGH7Ms3b3piTKeVTkKXk4ySeZ+kVJS0lTiU8lytRPaWfZSCf1aJbZbo3nVRCpgMuWb/xK7uHeYuTBNl5VLLSmWgJtlz5nU84uY8FdlPN5KSpEfsZsTLpJdg6ixKiO0Tz5coLfs45Rwg6jujb84t0jMlNt2AH2phAxtdi/wB0d09oacoc1OJAIudIB5k8z55OaU38YXJl6MO7F8DolPZLlRvyiz8Iw8hAcNELszh/4uUHNHJjooDJMQTRwyxDD0F0nOCFSAIgMYmBMxCuJKfg4ghUWyoNscF6ic4HZV84gItza3CBPlEa5jvipp8koUUnMFoTJUy7jlaN0wJUwJHdBFhNV1cokqUO8wywGh3i75ERK49hJVLBQCS5fhHJHSfdE9snPC3Y+1e5g3ppAYGK62ApFbp3gwexOf6eLARUlIAY5Q2Oitk3SHwQAA14QrsGlTgUzEAvxhFFRrnDlKi7nhEi+0A2M9EgPakL3f4TcPwfSK/xbBZ1KvdmpKTodD3GPRMioFi9x8fSGmO4JIq5ZTNSC+XEE6g6GAcExkMzT7KGodqKmT7E5YHAneHxggoelqtlt2kq8GjrHui+fKJMn7xObFgof5vCApSSCxsRZoryxr2i/DO6/iyyUdOdUBeWk+P+kIzumyrOSUjx/wBIruFaWlVMWEISVKVkBcmA/FD4H+af0JK7pKrZucwJ7h6vEZJTVVimT1k063LDv0EFuzvRJMWQqpO6k/gTme9WQi3cC2ck0yAmWgBtALd5Oph8MK+FXL5TXuyocF6HZ8y85QQnVKbnzyEHWE9FtLKbsBShqrtF/l8INweAtHBh6gkUZZ5SOZNMmWGSMm+UauSXyjCeNu+E94JDZ6+sGK2bUq2RaOPtaY5up/l/pDz7P3eUQceda6sJG6O54UwXDtIbGU6m+UFeAUuUJ2aTdIKMFpGSOUEsghIvEXQMBEn9lKgxUwMMRTm+zJ9WAIBNqNopYnSZQUCrf3jf2QElnOhL5QYTtnpYDFz3kn6wE7a7IyzIWpCQlaAVggZ7tyPJ4hhY6boeVGKo3XUtIHFw0VjtEtCpm9LLguHGUL4BgvWkKXdOgiZx7AXl9kM1w3LlAO5IsxqLoE6HEVSi6fKDDDNqUTUbhSyvC/dAMUsb6RLUEpA7bswcNxgIuhklZYmGYxKlpb2eR8IIE1aFgMRFaU0gzSN9an9MoJqHAnUGmr3WGvGGpleUV9ChBEK7xbOIdGDISktMmFQLuVFiAbw+Rhk02lzCAeIB+JaCFtIW3yGcsIf/AGxrC8R9Rg00p/eAkfwj6GGEtE+WWVurHEOD5RwNJhNNnDq31byjztjS3qJx4zF//YxdNTixEtRIyEUbPW6lHiSfMmF5GWMCqwn6OsLROqSJgBCUOAbh3aD3ZvZ+UjE5m4kACWktw3iXbwEBfRf/AO5X/J9YOdlqp8Tnj+CWP8So6COyt9ljqQAbDn8o6UrSE5i21jRmQ8zjYDQmuZHKVQhNn5xxNHa5vn6Rwm8JS7/Pzh5JljWICFZEsCF35RpKdIy3KJIPOtJTuq3G8GeC07C8DODrDX4wZYaQRCki9NkzTKaJGnmcT4REbzQ8pZsEV2iVeBTbXE0yaaYVG6klKRxUsMPWJ2orCAyQSfhAvjGyAqyFT1LLPuhJ3QH5amOeicfTtgpslKPVpGukFk+nBll8gP8AeGEnZpdLkd5A1OY74W2lxASqKYp7lO6O9Vvq/hArpDW7fRUdVN3lqUNVEjzLQtRVIFlDs8RmHhpDylpnQrK7N5wn2W3oncKq07zb4VfWxgvo5z/iQn+LeGWkAFPh+8d0g2FrfWHC6FKWNwXYpNxy7oYmJaTLPoikF98HxESkvEQBYg83HygAwrDUE82Hx0tBTRYOht1hnBrsRKKJaZWkjMQzn1pA0MJzdnZShulx/KopbxeI2fsxMll0zFKQeN1Dx1HOOIikaxTEgaaZvo0LX5GKeJiytoaJaKdbuQAb6RWsLmWca6YZ9GKfv5h/h+sF+x6//U6k8kD/ABKgS6Mv3sz+UQS7Fq/56qPNH/6go+heXbLMVMucuX1eOFzoYLrS5AMZ12pMNKdDxSnjicey/wCn0hE1LpjuUgqZ4gloc0iLfoRIJtCMlDQhXV+4yU3WrIcOJPKJAO66tKeyi8xXiEj3jyHxhl+z1/2q/hDuhpN1ySSpWajmfQcoePHHWefaSTNSr91Ob/4pvd7sGOEBe7+7m/3a/qIyMhEWaM0SUwLb2F/kV6Q6okLH4F/kX6RkZDBLRLSZROaFflV6Q9TSn3T+VXpGRkSyuxCpw4kHsq/Kr0io+kLZ+rEzspmrkG6QlC2QdQoAZ8DGRkBLtD8OwNGDz/7Gb/dr9IkcOwqaAHlTR2hbql5a33YyMhSLkidRIWlYHUzW49VMYPo+7HM6gmTDeVNDl36qaziwB7MZGQdi6JTCKOclRHVr0sZcwORwO7BHJmzCQ8qYAGd5a3dtLZRuMg0KaHMmrU7dVMBOvVrbzaJQAlPsLf8AkX6XjIyCAkqIfaiiJpZm6hd0m24s6HTdilf2PP8A7Gb/AHa/SMjIVkH4f1DPo4w+ahc0qlTB2Rmhf+WCHYajmfaqoqlzA6kMVS1h2BfSMjIKPoHJtheqnUFHsqzP4VekbTJWTZCvyq9IyMhhXodSKBWakq/Kr0iQlSSNFflPfwjIyOsW0c1lUpFkoUpZyG6phzUWYCOKDD1B1LCio5qILnkzWHKMjI4jQ/CTwPkfSOt0+6fI+kZGR1g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183" name="AutoShape 15" descr="data:image/jpeg;base64,/9j/4AAQSkZJRgABAQAAAQABAAD/2wCEAAkGBxQTEhUUERQVFhUXFBcVFxgYFxccFRgVFxUXGBcXGBgYHCggGBwlGxQUITEhJSorLi4uFx8zODMsNygtLiwBCgoKDg0OGxAQGiwkHyQsLCwsLCwsLCwsLCwsLCwsLCwsLCwsLCwsLCwsLCwsLCwsLCwsLCwsLCwsLCwsLCwsLP/AABEIAOIA3wMBEQACEQEDEQH/xAAcAAACAgMBAQAAAAAAAAAAAAAABgQFAQMHAgj/xABGEAABAwICBQkFBgIJBAMAAAABAAIDBBEFIQYSMUFRBxMiMmFxgZGhQlJyscEUIzNigtEVkiQ0NVN0orKzwnPh8PElQ2P/xAAaAQEAAwEBAQAAAAAAAAAAAAAAAgMEAQUG/8QANREAAgIBAwIEAwYHAAMBAAAAAAECAxEEITEFEhMyQVEiYaEUIzNxgZEVQrHB0eHwJFLxNP/aAAwDAQACEQMRAD8A7igBACAEAIAQAgBACAEBhAF1zgFZU4ywHUjBlf7rNg+J2wLLPVxT7Ybsg5mr7FNN+O/Ub7kZz7nO/ZQ8G238R4Xsh2t8llSUjI26sbQ0dn14rVXXGtYisEkkuDerDoIAQGmqj1mObxaR5hV2rMGvkcfAj4WehbgSFX0Z/cuPszIiYvYOggJNLXPZsOXA7FCVcZcklNou6PEmPy6ruB+hWaVbiXKaZNVZMFwAugEBlACAEAIAQAgBACAEB5c4DM7FxtJZBXSYtrHVgaZTxGTB3vOXldZpanO1Sy/oR7vY1/w18udRIbf3bLhnidrlD7POze2X6I5255LKnpmsGqxoaOAC1QrjBYiiSSRtUzoIAQAgBAeXHiovZbgRKJw1pQ3q65I7iT+yydHlmViXGTJ6nqtxCKIXle1vec/Je6aaNHdd5ItnnD8TimBMTw623aD5EArh3UaK7T/iRwS10yggNjah42Od5lR7I+x3uZn7S/33fzFOyPsO5kilxJ7SLkuG8Hb5lQlUnwSU8FtRYm2Q6tiCqJVuO5bGeSeqyYIAQAgBACAEB4kkDRdxAA3nYoyklywQTiDn5QM1vzuyj8N7vDzVHjSntWs/P0I92eDAwzWN53mT8uyMfp3+N0Wn7nmx5+XoO3PJYMYALAAAbhsV8YqPCJGVIGUAIAQAgMFcewK2vxuGK+s8Ejc3M/8AbxWezVVx2zl+yOLd4Qn4lpVJUkx0zHvGwtjzPc5/VaPFZ5VanULf4YmyPT7JLutahH5kjDtGKt7bSyNp2na2PpSn9ZyB7gt+lqjpodkP3JqWko8ke5+74L/DdFKWE6wiD3+/J03343ds8Fa7GyFutuntnC9lsLOnlEylmgq4mhutJzUoAsHAjabb7NPkFbTJs36Kb1NM6LHnCyiwWg+bkmnhghwEAIAQEzCnWlb4/Iqu3yk4cjMsZoBACAEALgNc0zWAueQAN5UZzjFZbGcFaa2WXKBmq3+8kBA/S3aVm8ayzatY+bIdzb2NsGFC+tK4yu4u6o7mbApQ0y5m+5/M6o+5YALSiRldAIAQAgMFAaqipYwXe4NHabKudsILMng42kLeL6axRDoZncTkPAbSsv2qVjxTFv5+hbTRbe/u47e/oUranEa38NhjjPtSXY0jsaOk4K1aSUt7p/ojd9k09O908v2j/ktMP0EjFjVSOnPu9WP+UHPxKvrrrr8kSD1qhtRFR/r+400tKyNobGxrGjYGgAeQU22zHOyU3mTyzcuEAQCtyl02vQSEbWOa8eBsfQlWVP4j0+kT7dUk/XKK3C5teGN3FjT6LYjy9dW675R+ZKQymbIDCAEBsp5dVwcN37WXJRysHU8MblgNQIAQAgNNTOGNLj5byTkAO0mwUJzUVlnG8ITMc0i1J2wRxieqcQLE/dRF2wWG0gG5P/pY2/i33l9Eenpend9fjWvEf6jlSMcGND3azrdI2tc77AbAty4PPk1l44N67giCAEBhAF1x7Ara/HIYr6zrn3W5n/t4rNbrKobZy/kc7hTr9NpJHc3Sxuc7gwazvE9VqhFam/j4V7s3U9Psmu6bUI/MxT6M1lQdapkELTuB15fM5N8FZHRVReZfE/mT/wDDp8q737vgZcJ0WpoDrMZrP995Ln+Z2eFlqWywtim3W22LGcL2WxYNxCIymEPaZQ3WLAekBlmRu2jzTD5KXVPs78be57q6yOJutK9rG8XEAeqJN8HIVym8RWWQZ8dh+zyzxPbK2NjnEMIJ6IvbsXVF5wy5aWzxY1zWG/c5zJpMJwHz10sTibiKGPosbfZre0bbyVeoYXB9AtC6n2wqTXu2dNwWtZNCySN5e0tycRZxtkbiwsbgrPJYZ85fVKqxxksMzjVLzsEsfvRub4kG3rZI7MaefZbGXs0IOhkutSsvtaXNPZZ2Q8iFuTL+twxqm/R4LwixXTxzygM3QAbIAsgHFeeawQAgMFc+YFLSrHxCx022xLIG+9LYhzz+Vv7rDOzL7nwuPzNfT9I9Vco+i5IHJrgRAdWT5yS31b7Q0m5d3u+XerNNX/PLlno9X1SbWnr8sR8Ws8MygBAa5pmtF3EAcSbKEpxgsyeA3gXcW0xhiB1elbecm/ufBY/tfe+2qPd/QnVVZc8VrIufxSurv6vGQw7HO6EVuPvOCs+yWT3ul+iN/wBhqp31E9//AFRZ4foE02NXK6U+427I+7LMhaa66qvJEPXRq208EvnyxtoaGOFurExrG8GgBTbbMFls7HmbySFwgUuP6Rx0xYwtdJK82ZGwXce3sCnGGTXptJO/Ms4iuWxNwevLsb1nRvidJGWlj7awPN627IjoK2SxA9i+mMem7Puw+UScDijxGsqX1Q12wu1Ioz1Q3WcLlu89H1XJfAl2lepc9Fp4KrZyWW/U16I0QbX1wpQ3mWtLQDfmy87GnsDtcdyTfwpslr7XLS1O3zP98G+PAa6ZjopIaSBjiQ6RjQX6h3MA2G28o5xXDKparS1tTjKUmvR8ZHTCMOZTwshjvqsFhfad5J7SSSqW8s8i+6V1jslyyYVwqOXaPv5upq4Nwlc8dxds+S3Rex6/V4d+nqu+WBgUj50EAIAQGQUA4rzzWCAEBExKbUie69stvC+V/VVXPEGzjZy3lHw+oEolLQadrQ2Itza1uXW4EnfsOSw3Re0vQ+q6Lbp1X4cX8T5/0W+inKE0hsVWAwiwEgHQPDWHs9+zuV1OpT+GRm1/RpRbnTuvY6GyQOALSCDmCNhC2I8Bpp4ZGrcSjiF5Hgdm0+QzVVl8Icsj64FLEdOwXc3Ti7jsABe89zW5DxVDlqLfw44XuzZDQaia7sdq92a4MFrKk6033Q4yHWfbsYDZvifBVrp2X3XS7n7ehDwdPW8yfc/p+5e4ZojTxEPLTLIPbk6RHcNjfAL0IpQWIrCJy1lnb2x+FeyLDHK0wU8srWhxjjc8NJsDqi9lOKyyvTVK62MG8ZYn4rpjJ/DI5gWsnmLmgAGw1XEOLb3sQ2xzVih8WD1dP02L1jre8Y/8izpsZqZaHnIYdWSzWsMjmhpbqi8xudm1c7Y92DNPTU1antnLK9cf0EbGaoxvimjqZ5nNkAkkJIg1hmWR8dhvbJWpZXB7VEIzhKuUIx22Xr+bLzHMQbS4w2eovzRhAa6xNhqkXFttnX2e8opZhgyael6jQOqvzZNgZNV4lBWQRO5gAMD3Wbdrda77HOx5yw3nVTaMMMg5V6fRz085fG98f2+hc4joDBJM6UPljLyS9rHAAk9bdcX3qtWvGDJV1a2FaraTxxlF/hWFxU8YjhaGtHmTxJ3lQcsmC6+d0u6b3Jq4VHmSQNF3EADaSbBMHVFvZCrj+ntNACI3CWTcG9UH8ztg+asjU2enpuk32vMl2r5ivorTSOdLUzZOmN7Wtle97HYOHYFqjsS6zqK1GOmr3URjUj57B7bE47AVzIwem07idlkydwSfszQM87KOTuCHJa/R2KaIjgvPNYIAQHlzQRY7CuNZ2ZxlJVwugB1W85Ab68ZzLAdurfa3sWGanRvHePqvb8iKlKD7kKtTh2FRu50guvnzdyIwe428rquNlM392sv2PWr6pq7o+HXu/qe26RVE4EeHwEMGQLRqsA+N1hb4VqVN0/O+1fLk59hx8Wpn2/Jbsk0egr5DrVs7nXzMcZs0/E45lXwprr8q392d+2007aeC/N7sbcNwmGBurDG1g32GZ7ztKm5NmK3UWWvM3klhw3FcwVYa5KfAtImVUk7GNc3mXBpLrZm7gbAcC1SlBxwa9To50QhKX8yyLmAYlNVfxKCd2tqhzGiwAAPOtIFvhCtlHtw0b9TRXR4Nla5xn6FRgrOdwSYWu6MvIyzAu1x7slKW1hs1MvD6lFp4TwSsMlfXYZ9lp9ZskbGBzjcMcA4jUDu4BReIyyyi6MNLrfFs3i2WcWiEtTCyOueGNjADI4LAC2Rc4kG5Iy7LlcdiT2KH1CuixyoWc8uQ3/YmFrWuaHhoAGsA45C1896qyzyvFkm2njPsbwFwrPMkgaLuIA4k2CJM7GLeyFrFdPaOG4D+dcN0YuL/ABdX1VirbPSo6Tqbd8YXzFSt0/qp7imjZE33nEEjtLnENHqrVSlyerDo9FKzdJv8iNh+CurXXqK7nDtLGP1iPPot7wFZhIjqNdHRx+6qx82hswzR6ngtzcYuPad0neZ2eC4eBqOp6i/zS29izLRwHkhgbzuAYOA8kBlACAHDigIlVCALjipIixoWE1AgBAeXFB6lH/F3y35hrWxAkc/Lkw22ljNrx2kgd6k1FL4jX4EYed5fsv7+x4p9FKcnXmaJnX1umBqAn3WDoj1VdcIQz2LGTi1U6041fCvlz+5eANaLCzQB2AAKXJn+KTy9xTreUCFnSZFNJEDqmVrfu79hO1Wqo9OvpNstm0pe3qQtONIX/cNiMoglbrukiH3jm7mtPsnjvzXa4ou6fpI/HKWO6PCfH5lfohitNHVtayKqa6XogyvJGy+YvncjbnZdnFtF2t0906HJyi1H2RmgqJaLEaoCnllEzi5gYMiXOLgbnIDpEX3LrxKKyztyr1WkrzNLtWHku9E9HJ4aiomnLLTgktaSbOcdc+ALnDwUJzTSSMet1tVlNddafwl5gGARUjHMi1iHOLnaxvcnLuA7FCUmzFqdVZqJKU/Qs42ACzQAOwWCizO5N8mJZWtF3EAcSQB6pgRi5PCWRZxTT2jiuGv513CPMfzbPVWKps9KjpGps5WF89hPxTlLnfcQsZEOJOs75AD1VqpS5PZo6DVHext/QpmUVfXG5E0oO9xIjHdezR4KWYRNjt0OkW3av6jFhnJhIbGomDB7rBc/zHIeRUJXex51/X4raqP7jXh+g1HEBeISEb5Oln3HL0VbsbPJu6pqbHnux+WxRcoeHMpRBVU7GxvbKGu1AGhzSCekBt6tu4qdUs7M2dMulqFOm15XbtnfcZInhzQ4bCAR4i6tPnbIOE3H2PSEAQAgBAaqiO4Nhn6rqOMgKREcVgNYIAQFBpJiLGtc17rRtbrTEbdU9WIfmfs7u8I5KEXJmvS0ylJdq3fH+f0FLRwy4nU87KC2lhI1Ih1C4dVpt1rWBPgFjrlK2Xc+D1tYq9DT2R3nLljRp5iUtPSOkgdquD2i9gei42yv3r0K0m8HndMohfqFCa23KB+GSfYJqsyySTzU+efRaxxBLWDdkB5Kfd8SRuV1f2qFPalGMv8AslBRVsb6NkbpnynJrKOJurrG+17gCXcb7FY/Nk3XVzhqXOMe1c979PyHiqwiqMEDKWSOnLANZhBc3jYONzYeqoUll53PEr1FCsm7U5Z4fBvwnRstmFRVS8/OBZp1Q1kYN8mNHec+1JT9Ecv1qcPCqj2x+r/MYbKs88w94AuSAO1DqTfAu4tpxRw3HOc44ezH0s+/YPNTVbZ6Gn6Vqbt1HC+YmYrymTPyp42xDcXdJ/lsB81aql6ns0dCrjvdLP0KePDsQrjdwmeD7Ul2x+F7DyCnmMTXK7Q6RYWP03YyYVyXnI1M36Yx83H9lXK72PPv6/6VR/VjfheiVJBYshaXD2ndJ3mdngq3ZJnj39Q1F3mk8F40WUDFkygBAK/KTTa9BL+XVf5OF1ZU/iPS6TPt1UfnsaNFZTJSwO2nmwD3tyPqFe2kZOpVOGqmvmWS6YAQAgBACA1TxixyF+7tXcnBiWI0ggImJVnNMLrXNw1o957jZo8z811LJOuHdLBynTDETNMyjjeCBIBK/YH1DiASfyt2AbvBefqbO+aguD6np1CqqlqJL02Xy/2dRwPC2U0LIoxk0Zne529x7ytsIKKwj5nU3yusc5epF0uw11RSyRRgF7gNW5sLgg7VZB4eSzRXqm9TfCN+j1C6GmihksXMYGm2bcst4STy8ohqbY2XSnH1ZIpsMhjJdHExpO0taAfRHJ+pCd1k1iUmySSolfPBR4tpfSU9w+UOcPZZ0nd2WzxU1W2bqOnai7yx/fYS8V5TnuuKaIM4Okzd/KMvUq1Ur1PZo6DGO90v2KdtFiVebu51zTvf0I/AWAI7gpZjE1+LoNH5cZ+W7GDCuTDYamb9MY/5H9lB3exg1HX3xVH9WOGFaK0lPnHC3W953Sd5u2eCrdkmeRfr9Rd55fp6FzZQMZmyAEAIAQAgION0vO08sfvxvb4lpt6qUXhl2nn2Wxl7MVeSqfWo9U7Y5Xi3AO6VvMlWXcnpdbrS1OfdIb3UzTuVam0eL2ojT0hHVzHqrY2e5Bx9iKQrckMGEAIDIQF4sZoBAUekznM5qfVL2QyF72jrahY5hcBv1da9uF1KJr0uJd0M7tbfvkQdLNEBqfa6E68LhrloNyAc9ZnEdm5efqNM4vuR73T+pYf2e/ZrZf4N+hOnZYWwVTtZhs1km9t8gHneO3cuUahr4ZEOpdKTTtp29Wv8HUVv5PmSnxbSilp7iWVut7rek7yCmoNmyjQ33eSP6iZi3KgcxTRW/NIf+LT9VYqfc9ijoHrbL9iqNPilf1uc1Dx+7j8siR4FT+CBq7+naPjDf7sucK5LwLGpl/TGLDu1iPooSu9jJf16XFUcfNjhhWjFLT/hQtB949J3m5VOcmePfrr7vPIuLKJkBAZQAgBACAEAIAQGHBAIOgQ5msrqe+QeHtHib+jmK63ypnudT+809Nvq1hj2qDwwQGuaEOGfmpRk0ccclbMyxIWmMslLWDwpHAQF6sZoBAeSEC2Yr1NDJROdNStL4XEulgG1pO18Pbtu3erMqSwz0a7YalKFrxL0l/Z/5Fmo0n1A+Wjw8R5kulkZbM77C1yTuBXYUQTyenXoFJqF12fkmRDSYtXDpazYzxIjZb4R0iPNWZhEuVvTtJxvJfq/8FphfJc0WNRMT+WMAD+Y3Ki7n6Ge7r83tVHHzY44Vo5TU9uaiaCPaObv5jmqnOTPHu1l13nkWoCiZTKAEAIAQAgBACAEAIAQAgMEoDnejcwkxqrezNvNuFxsOrzTT6tPkr5+Q9/WQcOn1xlz/wDToKzngA51tq42kCFPi0LOtI3wNz5BUT1VUeZEXOPuQ3Y4x/4cUknaG2HmVV/EP/RNkO9PhEaetmaNY0tmDada7rcbXXHrdRH4pQ2IvPse6SqbI3WacvUHgV6em1ELod0SKeRjVZpBACA8lAhNxvGYh/SJs4YnEQM/vphtfb3W2IB2bTwXLbVVHLPV02nsk/Dh5ny/ZEfQ2uqq6Y1EzyyBhsyNmTXO4E7XAepWamU7H3Pgt6hVp9LBVQWZPlj4tR4oIAQAgBACAEAIAQAgMIDDngZk2CYCTfBT4hpXSQ/iTsv7rTrO8m3U1CTNdWg1Fnli/wAygquUVp/q1PLLwJ6LfPPJQlKuHnkka10xQ/GsUfqU9fjtdUgtc6OnYbghty+3DWH0IWaXUtNDjcRv6dppZy5tfsTtE4hSscKaJ80j7azyLCwvYAC9gL8Vms6nO38ODZi1/U56uS22XCGAR10m0siHZYn6/NQ7dZby+0w/Gz2zRkOzmlkkPfYfVTXT8+eTY8P3LGlweFnVjbfiRc+q0w0lUOIk1BL0JwC0JJcEjDgjWVgCdQx81UzRbr3HdtHofReZ09+Fqp1+hlxhsc16hqBACApcfqbjmg7VBaXzPvbUhG3PcXZgfqO5SWy7madPB+bn2Xu/9HLZdfE6xscQ1Ym9FgHVjhbYXtxI9bBeXJu+fyPqYqGg07nLzP6s7Fh1CyGNkUYs1gsB9e87V6EYqKwj5G22Vk3OXLJSkVggBACAEAIAugMFwG1AlkqMR0opIbiSdgI9kHWd5NuVJQbNVWhvt3jFi9VcojTlTU8sp4noN8TY/JRlKuHnkjWumKG91ij9WVVTpPiEuwxQDsGs7zNwslnU9NXxucc+nU+rn9Ctdh8sx++mnmPDWdq/yi9vBY5dXsltVArfWVHaipL+pb4doY/Ithaztfa/fnchV411/meEZLNfq7dpSeBgpdEAPxJCexosPMqyPS8/iSyZXBy8zyW9NgcDNkbSeLsz6rZXoqYcRJKCXoWDW22LUklwTMroMoAQAgBAKGkr+aqWyWvrMt5XH7LxdZN6fUKxeqM9uzG9e0aAQAgEXSOkmqaeqbCfvBORIz2nxsH3bRwu2zrb7lVamEnD4T2NHZVTdBz4xs/RN8iFopj76KYu1btNmyNIs6wO6+wjPL/wedVZ4css+h12kjq6sZ35TO24dXRzRtkicHMcLgj1B4EcF6kZKSyj4q2qdUnCSwyUpFYIAQHm6AjT4jEzrSNHZfPyCE41TfCFrGuUCGDIRyvPG2qy/wAR+gKqldGJ6On6TZbu5JfUT8S5UKh1xExkY49Z3mbD0UFq4L0PTr6PTDztv6C9PpQ+X+syVEnYHgN8GiwUJ6yb/DSRZZV4a+4ik/mskvCsToy4CwiPvSN2fqF7Lz7HrLHju2/Y8jVLqEv5/wBjoOEaPxTND21DJG//AJEEed/ouw6X3b2TyeROmefvC+ptHIGexrH8xv6bFsr6dRD0z+ZxVxRZxQtaLNaAOwALXGEY8LBZg9qQMroBACAEAIAQAgBALem0F4mv3tdbwcP3AXk9Vr7q1L2ZVathkXrFoIAQFDjlJIx32mmF3tFpI/76MZ27HjOx7SFOLzszZp5wkvCs49H7P/HuK2kWj8WIR/a6H8X/AOxhyLiNrXD2ZB6rHqNNndcnqaPW2aKfg3eX0f8A3oe9BcDrqV95DGyF2b2Ofn8TbAgHxUdPVbB78HOp6rTahfAm5ejGfENLqOHrzsJ4NOsfJq3KuTPNp6fqLfLBi7V8p0d7U8EjzuLrAHuAuT6KXYl5mb49Eklm2aRXHSjEqg2iayEcbAkDvff5KpX0Zwnkn4HTqfNLvfsSWGQD72Z8rt7iTbwbsA8FGd2fKVycJeWKSNT3LO5NkksGTg0k7S0RktcLZ5Ds2/NRdbkdWqhVLOSnHJjVkXL4R2Fz7+jLKC0s/ka5daozhRZEquTiqaMnQu7nOv6tAXfs8yv+LUS5TF3E9G6mHOSJ1h7TekPTYouua9C2Opps4ZXUNbLA/XgkdG7i0289x8UjJo5ZRCS3WTp+iHKkHFsVfZpOQmAsw/G32e8Zdy0wtzyePqNC4fFDdHUI3ggEEEEXBGwjiFeecekAIAQAgBACAEAIAQEHF6MyxFgtc2tfZkQVRqKvFh2ojJZWCcryQIAQHlxttXHJLkCVpJCyNz5qKobDO8WeB0mScCQAdV35lVLX0w2k8m6jXVpKu9d0Vx7r/QrHAKqpzmkmlv2HV9cvRUPqU5bVVs2fxmqr/wDPVgt6Hk9O9jR8bi4+QyVcpa631UV8jHb1bWW+vb+RfQ6JRxtvI823hoDQo/w9y/Fm2YZOyx/HJsrql7B0Ym6rPG5PEkq6FUK9oo36fTxh+ZppaV0rtVvidw71NLLNM7IwWWMdBhLI87azuJ+g3K9QSPPs1EpltBHvUzOSCgNLo2uFxY7RlsuDYjzQFdVUSHc4E/SDQ+Ga51dR/vN+o3qqdSZso1tlW2co5hjeCSUz9WQbeq4dVw7O3sWScHF7nt02wvWY8jRyd6bupXNgqHE07jZpO2In/hxG5XV242Zh1mk7viitztrHAi4zBzC1HinpACAEAIAQAgBAYQAuAEBAxLEebIYxpfI7Y0cBtJO4LNdf4fwwWZexGUvYh8xWSdaRkQ4MFz5neqezVT5aRHEvUy3RxhN5nySn8zsvABdWgi95ybHhr1ZYU2HRR9RjR22z81ohpqocRJKKXCJVldsSBdAtaR19zzbTkNvfwVU5ehs09X8zKOCEyODW7T6DeVWlk2SmoLLGykpmxtDW+e8niVfFJHlWTc5bkyGK+3YpECSgEnlT0zFBT6sZ/pMoLYx7g9qQ918uJ7iuHUc75HNODBN9kqX/AHUz7xucepM85gk7nk/zd6ZGDvLm32rpwiVFJdAUGNYKyZjo5G3afMHcRwKjKKksMtptlVLMTjGP4M+mlMb8xta73mnYVgknFn09Fkb61JfqdM5I9JDJGaWU3fELxneY9mr+nLwI4LVRPKwzxuo6bsl3rhnR1eeYCAEAIAQAgMIDDnAbSuN45GUQp8YgZ1pG+BufRZ56umOzkiPciRV1IjYXu2AeJ4AdpKtsmoR7mdbwssRdMMbdSwkB1qqexJG2KIHYOHDvJO5Ye5wj3S8z+h63R9B48++a+FE7k8wuUR/aKl8j3yDoB7nHVZtvYnIn5WWnTwklmXqd6pdW5+HUkkvb3HNaTyQQAgNFbPqMc7gFxvB2Me54EKaQkknaVnZ68Y4RfaP0uqzXO12z4VZBGLVWZl2r0LqGO5VhkJYC6Cu0hxqKjp5KiY2Yxt7b3O9lreJJsEB8s6S45LW1MlRMek85N3MYOqxvYB5m53qJIrEOn0NyQabfbIfs87v6TC3adskQNg/tIuAfA710izoq6cNUsIKAS+UPR3nqZzmj7yIF7eJHtt8R6gKm+HdHJ6PTtR4dqi+GcowLEDTVEUzfYeCe1pycPIlYq54aZ9FqtP4lbgfRsUgc0OGwgEdxFwvSTyfGtNPDPS6cNcs7W9ZzR3kKuVkY8s5kgzY/Tt2yA/Dc/IKieuohzIi7IogTaXRDqte7yCyy6rWvKmyLuREdpTM/8KEf5nfKypfUrpeSBHxW+Eeecr5dgLR+lvzzUe7XWemB94wGjU7/AMWXzLnfNd/h18/PIeHJ8sm02icTeu5z/QeQ/daK+lVR8zbOqlepnHcSYzWll/Cgzt78x6rRxtceJ7FfY1Oe/EfqzVRRLUWquJz7Rmgfida6afNjTrP4W9iMdn0B4quqLun3Pg+p1lsNDplXXy/+bOwNFsgvRPkm8npACAEBSaVTWiA953oBdV2PY06WOZ5FA5mw3m3mqD0+FkeYY7ANG4ABalweLJ5eSfG2wXSJ6QCByjaD1OJPYG1LIoYxcRljjrPO17rOAJAyHC54odODaS4QaSqlpnODzE4NLgLA3Y12Q3db0UTpWIDreh3JfVNFPW09ZHG4tZK0c245OAJY6zukCCQV04ztzL2ztffbZfsXTh6QHmRgIIIuDkuMJ4eT54x2g5qomj9yV7R8OsdX0svJsXbNo+90z8WiM/dHSdEq6slpIhEBqtbzYdlfodEZk8ANy54mrksQWx8Z1SuVeqko/mWxwasf+JPbsDjbybYLn2TVT88/qef2SfLPceiA9uVzu4AepJUl0pPecsjwvdk2HRiBu1pd3k/RXw6ZRH0ySVaJ0OFQt6sTB26ov5nNaI6WqPEUS7V7EprANgAVyilwiRlSAIDKAR9KMGdUU0kLSeeikdK0f3jXEnxyJHeF50YtxlW+V9Tf0rVR09+ZcPYTtA9JfskxZJ+DIbP/ACO2B30I8VDT2+G+1n0fVNEtTX3w8y4+Z2ZjgQCDcEXB4hepnJ8a1h4Z7QAgBALulTNYsHAE/JVWGvSvGSjpoBzjPiHzVaW5slL4WOtO3O60nkElACAEB8u8qX9rVn/UZ/sxrjJIViuA+sNCP7PpP8PH/oCkRLtACACgOGafNtiFR8TT/kavJ1C+8Z9x0rfSQ/71H3kofejcOErvUA/VbNJlw3PA64v/ACf0Q6hajxjKAEAIAQAgBACArsTpnG0kX4jNnBzd7D3/ADWa+t7WR5X1Iy90c/0z0VMxFVRsLtc2kjHWD75m3fkR4rPOvxF3w/VH0nSeqxUPDufHD/sMnJ/FVxxGKqYQ1tubJIuB7hAO7ctOnU1HEjD1OWnnZ30vnka3vAzJA71c5Jcs8shTYxA3bKzwN/kqZ6qqPMkR74+5Dl0ogGwud3N/eyzvqVPplkfERDq68TgEMe0DLpC1+5W1X+NvjBp008kLVsQeBB8irPU25+Eb6fZ3q881rDwbUAIAQHy9ypD/AOWrP+oz/ZjXGSQqlcB9YaEf2fSf4eP/AEBSIl2gBAYKA4HpXVc5WVDxsMrgO5nQB/yryLnmbZ970+vs00I/L/Z0vkrhtRX96R58svot2k2rPmutyzqcfJDiFpPHMoAQAgBACAEAIDCArK2gkuXU8gjLjdwIBaTx2ZH9lktoszmqWMkHF52I/wDCah34lS79LQFT9lul5pnOyXqzA0YiJvI6R/xOXV06H8zbCrXqyXDgNO3ZG3xufmrYaGiHETqhFE2KmY3qtaO4BXqqC4SJJJETF2dAHgfQ5fVSkti2rnBTyQqDRpUi8wuXWjA3tyP09FZF7Ga2OJExdKwQAgPnXlMo9bEqo22vb/tMUWSQlT0JF7ID6k0JH9ApP8PH/oCkRLtACAqdKMVFNTSSnaG2aOL3ZNHmfRV2z7YtmnR0O+6MDgbjfM7Tn4ryHuz75JRSSO9aJUHM0cEZyIjBd8Tuk71JXr1RxBI+C1tvi3ykvcuFYZQQAgBACAEAIAQAgBACAEAIAQGuaMOaWnYRbzXHuE8FPBHcEHrNOq76HxGaijRJ+vozbS3Y6+45FcWzJSxOJbA3VhlxgygBAcZ06otatnPFw/0NUWSQo1OHbUB37RRtqKnHCFn+kKREtkB5JR7bhI45yh6SCplEcRvFGTn779hd2gbB4rzdTb3vCPsOkaF0w8Sa3f0RA0Iwc1NUwEdBhEj+5pyHibDzUNPX3TNHVNUqaHjl7I7mF6p8OZQAgBACAEAIAQAgBACAEAIAQAgBAV+IRFp51gvYWeBtcziO0bfNRe25bB5XazbCGvFwQQRcHcU5ItuLwzYwFvcuh7m4FdIGUBz7SbDi6okcGk3I3flC4dQt1GEu9x3kUwDquBMtTQjhG0ei6cJksoaC5xAA2k7FxtI7GLk8I57pjpQ6UGGnuGHJz9jndg4D5rHddnZH0HT+nqH3lnPsc/kpCXBrQS5xs0DaSVj7cvB9D4sVHulwjsmhWjwo4A02Mr7OkPbbJoPAfuvTor7InxnUNY9Tbn0XAxK4wAgBACAEAIAQAgBACAEAIAQAgBACAwgK+SIxEuYC5hN3MG0He5g+bfEZ7Y4xwWpqaw+SZDO14DmkEHh/5kup5K2nHk9FvBABcQgPBnA238kyd7Wan17Bx8lzuJKqTIFVjJHUZ4n9gouZohpc8sWsUlkl67iRw9nyVE3J8np0wrhwiirIrENDS57smsaLucewcO1Utei5N0JYXc3hDbofolzB5+ezpyMh7MQO5p3niVpppxvLk8fqHUXd93Dy/wBRustB5RlACAEAIAQAgBACAEAIAQAgBACAEAIAQGEOYIk1FmXRnUedpAu13xN39+R7VFxLFP0lueRVub+Iw/Ey7mntsOkO6x70yzvYnwzfDVMf1Xtd3ELuURcZL0NjmApg4m0RpaULjRbGwp62WJhsXi+5rek89zW3JVbwa4dz9CKMOnm6reZb78gu635Yx/yI7lHsb42LPtFdfzf/AHqXOEYFFT3LRrSHrSOzeey+4dgyVsK1ExX6qdvPHt6FoFMzmUAIAQAgBACAEAIAQAgBACAEAIAQAgBACAEAIAQESvgaWklrSeJAv5rjLIN5FeucW31Tbuy+SosbPToinHdGaEaxGt0u/P5rte5G9JLYa6SnY1o1Gtb3AD5K5Hmzk2zeukAQAgBACAEAIAQAgBACAE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16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8178550"/>
              </p:ext>
            </p:extLst>
          </p:nvPr>
        </p:nvGraphicFramePr>
        <p:xfrm>
          <a:off x="1979712" y="0"/>
          <a:ext cx="7164288" cy="690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3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835696" y="332657"/>
            <a:ext cx="5400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El </a:t>
            </a:r>
            <a:r>
              <a:rPr lang="es-MX" b="1" dirty="0"/>
              <a:t>P</a:t>
            </a:r>
            <a:r>
              <a:rPr lang="es-MX" b="1" dirty="0" smtClean="0"/>
              <a:t>roceso </a:t>
            </a:r>
            <a:r>
              <a:rPr lang="es-MX" b="1" dirty="0"/>
              <a:t>D</a:t>
            </a:r>
            <a:r>
              <a:rPr lang="es-MX" b="1" dirty="0" smtClean="0"/>
              <a:t>ecisorio se Desarrolla en 7 Etapas:</a:t>
            </a:r>
          </a:p>
        </p:txBody>
      </p:sp>
      <p:sp>
        <p:nvSpPr>
          <p:cNvPr id="6146" name="AutoShape 2" descr="data:image/jpeg;base64,/9j/4AAQSkZJRgABAQAAAQABAAD/2wCEAAkGBxQTEhUUEhQVFRQWFR4XFxQXFx8WFRUVGBkWFxcXGBcaHCggGB0lHBgYITEhJSkrLy4uGx8zODQsNygtLi0BCgoKDQwKGw4PFCsZIBkrKysrKysrKysrKysrKysrKysrKysrKysrKysrKysrKysrKysrKysrKysrKysrKysrK//AABEIAL4BCgMBIgACEQEDEQH/xAAcAAACAgMBAQAAAAAAAAAAAAAABgQFAQIDBwj/xABKEAACAQMDAQYDBQEMCAYDAQABAgMABBEFEiExBhMiQVFhFDJxByNCgZHhFSQzNENSYnKCobHBJWNzdJKys9E1RFOTovBUg/EX/8QAFQEBAQAAAAAAAAAAAAAAAAAAAAH/xAAVEQEBAAAAAAAAAAAAAAAAAAAAAf/aAAwDAQACEQMRAD8A9tRBittg9B+lEfQfStqDXYPQfpRsHoP0raig12D0H6VjaPat68u+0bUJU1G3hN9LZ2z2ssjOjKuJI95BJIy2fCNvn5YJoPTto9qNo9q8T7F9sLyeGF5zNIUju2DIVRX7j4UxyTjcu9FMjqQMk5HBwTV/LrN00lku65ngmdN7IgtpmkNvcSNEjfdhowVRyRjAUjcxOAHpu0e1G0e1eVRdqLp1hjaUpLubeybcvBJcW6xSgFSAQjTJyPmRqk3uu3JhbLyMveRLG0W1Zpom1CWBSreEbpIRHg5A5zxmg9M2j2o2j2ryO/7W3aRyrvZXW4u+5OAzGGG3v1RH6h3jmhQnrnwHJzV7Zajcy3Bt1uGWNRO8c+EZ5DCtmmxjt2lVlnmBwATsUZ4OQ9A2D2/SsbB7Ut3+rySaZ8ShMUj26SAjBKFwjHG4EZAJ6g1UaPqUsl9Ghe4liXvtrqyohEcxiDzAFd4BDINoOcKcedA97R7UbR7UodtdUminjWKUp+9ZZFQBSJbgTWkUMbbgSQxmK4BHzVSa1rF1EjSQsneXUg7nIP3Ziu7e2WJiSQUZJecAbWLnndwHpW0e1G0e1eVP2snlmmaKV0UhmgiIXBm7rSxHA+5SRmS4kUqMHLN6cOHYK5eSOZ374n4iZQ8jAo6pNKi90oY7VUKFOQuSPPrQMu0e1G0e1eb9pNcnLSIrsDauRKsJ2yMJ7q3S2AycBjAZRkkeLnjqMjW7h7qSG3cqwgaCO3nYMwnjihn7xyC2W+8kjLZYEx+dB6PtHtRtHtVH2WutyPGzXBljYCRbgIJVLKGAzEojYY6FcjrzVDr2uSC3lTvhDI969tHLwuxEBkJz67I2GT5sKB62j2o2j2pH0/WJWeG4naZLadYfhzEEMBMyR+GfwmVXMrMAchMbBkHObvtJO5a3t0kMInkIaUYDhUQuY4yeA74xnqAHI5AIC92j2o2j2pLvb66DSvDICwujapA4Bj5iAjZiBv3d6Vctn5CRjoarNU1x0tzbvcXEN47oC0/dK0QZZpN0bRL3ZRhbyKCMkZGcHig9H2j2rOwe36Uk6frMrTQzzvKttOIvhzGENue+jTCzeEyrIZGYA8JjYM5zl3WgxsHoP0rGweg/StqzQabR6f3UbB6D9K2ooMbB6D9KiuhyefOplRn6n60HYMAuTwAMk+gxUCfW4VeBS4/fBxFjJD+HdkEcAYI5PGWUeYqReRloXUdTGQPqVIFeftpF3Ktu4j7sW1vaqqOv3rOk0clyFw+EGIYxkg55xQeg31/HCu+V1RchdzHA3McKPck8AVWP2rtd2FlDDu+9MigtCkYLgtJMBsTlHHJBypFc+1dtJIkAh4ZbqJtxUuFAJyxUEZA+opP7R9l7hGumiWaYT2p3MjRqrzlpmYPFkMQA67AoPnkk80DxN2lthH3gmVx3gixH945lIyIwi5YuRztxnHPTmlrtNp+l38ga+3fvdzCCxkhjZzlnjVuBIRsJO0nGDWBpt2t18Y0HfTIWVlV0jjliYARvAGbIdFUgiXafvXAYgAVBh0q7NzGwjmizqDz7pDHLFEklvddI4pMg5YKSSBuIxkUF7cx6WVii2wmNLdpEKDMUVscM0hdfCikpkMx5KZGSCR31GayOYZgjJaQrO28hhHHtdQ2M7j4N2eMEHHOcVTPoMtpFewRwPcxXaySd8rIJEkki2yI8bFcqX3OO7z/CEbeMmNrmh3EsEkMcLd4e/fvCQFkSaykhSPcTw3etEu04AEQbyFAxS6HYXEpj7tWMdtsKqSoFvcMWUAqRwWiYgg5HPTNc9VuNNHfJLt2wRKrpsfYiQATqq4GCyBlfap3AY4qL2J0ua3u7xJEIiSO3it38pIkNy6gH1QSrGf6ufOqvtJ2buJ31GNYvA3eTQNuUd9NLZRWqoMnwhds2S2B4k96Bmi0SyeOGQwCNIhIyKyGHYJUZJQyEAqGUnII9DXG9sbBVtLQjaHDfDKjyISqpl/vEYHaVPO5sPnnJNTlt5GsmQrKHaF1AlZXlyQwG9oyVz06HFK76bdu8Myx7FhFoixSL94Qj5uWUhsJ4Xwcgk93x1zQOOspbCBo7gqsLr3RUnYCGG3YCMEHHTHPpVTby6e0tssKpIUizA8aF4o4lJAJkXwIMoQNx6jjmpPbC2mdYPhwveLcBgWBZFISQBnCkHbkjPPnSdcdn70FzFFOsk0EkbsJIFjWaaWQvKwVwSiiUugUbvDz4uoN9veWN53F1uRyiSSwu2VZEBCSvtOOAduSRxwfSo9tBpzXEiphpSdzBi5jDBo7hu73fdo2e7lYR4JO1m8jVDa6TcRXEweEtF3FzFG8S4T774SRRsLEqNwlHU8qfXFRxoF4/xCqhQbd0MjEZMs9pbWrEDOQIlE5YHqSuOhoLnTv3J3xXCBd8s0k8bFXwkzlbeVzxiLLqq+LA3Hjk0xJb2tmryYjgDtl3Ph3O7HGSfMu5wPVj60kxaBdC4aIxr3LyOpmTwxrAz2tyxCM5YFm76MdcHJ6U09tbWSSCIRDLi7tm+UvtC3ERLlQQSqgbjyOAeRQR7u705u9OY5BPE08rLlw8doUUsxXOChKjHXOfMGohu9MVe67vbHFK+0CGTu+9dJO92kLhwEaQseQoOTjFcrzs/NDJcSRxtcveW5jd8pGscuWAZlZhiIq6g7NzfdDhic1UHQb2FysUcjn4hwju8fcLHLA8QlCBt/hYhmBGT0FA6aBLbbpY7ZCNj5kfYwV3Krz3rDEp27ehOBiuQSyium27viGJkYAyyIjMviYjmOAso6+HOfeonY7SHt5bhCsoi7wd0WdDEUCRqNqKd4bwnduA8sVprOnTi5JtY5Y+9ZTNIXjNrKu0I+6Nm7xZdigBkUZIXJIFBrp91pe2GUd3ENoaEzBojtX7tJNsuDjB2q5Hpg1d9pYrc20hu0R7dEMjh13gKgLbgvXIA4xz6V5/puh3qxCIxSgGxit51kaOSV0BnEiQSbzED4htDn5euCaeu0tpvsXhVGIkRIdg+YJIyRtkjPyqxJPlgmggXVrp0LtIQoaG37913OyLDseISmLO1m2B037S+3jOOKlaTDZLNsiVFnUbsc95tKLg+LkgI4HtnHHNKQ7M3LKXaMNKENkQ7jbLaQqrRSN5eOaL6hZm9Kn6zo805kuDHLDI81siIGXvkhDNDO5aJmVd0VxMOGOAqtwRgBf22m2CRLcIsaxQplZeSqLCpQP4uu1VID8nHQ4rtpmtWiwgLMAkSEHvWZZFWJUZmk73DZCujEt5MD0Oa7axpu6ynt4wFDW7xIo4VQYyigDyA4pQtdDkkIe4gZjPHOZIA2Ci9zbRRRGQEBXZYQc54Ynnw5oGa47XWyIrky7WYKp+HmOWLKigfd+bMoHqTgZqTFr8DYxINxR32EEOFiIWXKnkFWIBU8g0ufubdyW5V1kIF5bSRLO0RnWKOeCSXe8TFGACuR4ixA5yTVTq3Z+fdJcRREvF8YyA8FzJcKSgXz7yEygHGM4PpQN8HauB3EaGQsV3Z7iUIE8XjLlAoXwnxZxxVjpOpJcRLNEd0bjKkgqeCQQVOCCCCMH0pQvtEuGgKRLhpNOhtSxOChL7ZWIJB8Ebs3qcYHNXfZK3eESwyL/LyOjKpWNkkIkOMsSPHI4wT5HyoGKoz9T9ak1GfqfrQd06D6VnaKxH0H0ragxijaKzRQY21jYPStqKDBFYCD0raigwBRis0UGMVgoPStqKDGKNtZooMbRWNo9K2ooMbRQRWaDQamjaPSs4oFSAAoxWai6nfpBE0shwqDJwCSfIBVHLEnAAHJJAqiTtFc3lUdcAD14FUslnc3GGMz2sRGe6jUd/9HlbcF91Vcj+dUi27N26EExh2H45SZnz5ndIWNBM+Oh/9SP/AIh/3rA1CEniSPP9df8AvUhYFHRVH0Arjc6fFICHjjbP85A3+IoJOaxtHpVHJ2UgHMBktiOht3Maj/8AVzG30Kmo4v7i0bF2VmgyALpRsaPPAE8Y4A6feLxzyqjmgZSKwUHpWVOazQa7R6UBR6VtRQFRn6n61JqM/U/Wg7x9B9KzWqngfSvKvth+0kWqm1tH/fJ+dxyIV9Ofxn+6g9Mm1SFPnljX6uB/nXP927fGe/hx/tF/718YyyFmLMSzE5JPJJPma1xQfbNtdJIMxurj1Uhh/dXavj3sx2surFs20rKpYFk42vjqDkHGfUV9Rdhu06aharOgwfldf5rjqOQMigYahanqkcC7pXCgnAz1Zj0VVHLMfIAE1tql8sEMkz/JGjO3mdqgk4HrxS1p0sULxT6hLEl5cA92JGCiJPDmCEseMBl3Hqx56YACyXWLiUZgtGA8muW7gH3CAPIPoyrWcX5/FaR++2SX+7clSLztHbRTJA88Ymkxsi3Zds9CAOcHyNdU1eIsFDoSZGiAz1lQMzoP6QCsSPY0EBYdQHJms39u4kj/APl37f4Vk3N8p8UEEi4/k5WWTPssiBT+bit5+1lmihnuYFBdkG6QDc8bbXVQTliDgHHqPWpllq8MhASVCWGQucOR67D4sflQRbPtFGzLHIrwSt0imGwsRydjZKSY/osauAaq7qW0ullhd4Zgn8LHvDGMgnBYA5Qgg4PBBHtUHsxenc0JfvFCpLBMTky28vyEnzYEFSfMbT50DHRRRQFFFFAUUUUBS7qsZlv7WI/waRyXBGeDIhijiyPxY7x2+oU+Qpipc7Qt3FxBeEHYivBMf5kUxjYSkfzVeJM+gYnoDQMQFLHbDt1baa0IuRJiYthkXdtCbcswznHiHTNMytmvP+1PZdr7VIO/tibWBA63CyDxSBwxieM5ypwAeM486C4k7bIryK9tcIsUQmkkcIAsLGQK4UOXbJjYBQu71Arrd9sY1ZY0imknaVYu42iKQF45ZVc96VGwrE/iBPKkdQag9q9CmlN68ah++sUgVc4YvHJO/nwMiQdTVbrHZS6kYO8aXMi3SyGRp2gEtuqXKxx+BCYShnz4d27k55wAbdN19Z2PdxymIbh8QQBCzI2xgpLbj4geduDg4PTPawuo7y0SQp91cQhu7cA5jkXO1h0OVOMe9LiaJOkrPHCYYykvewwz71uGcHYY45FRI5Nx3Fzt54O4HIYpJorO2GfDHEioqjqQMIiKPNjwoA6kgUEbsezfD7HOTDJJAGJyWWGRo0JPqUC5981eVU9mrRooFEgxI7PLIM5w8rtIyg+YBbH5Va5oM0VgmsBqDaoz9T9ak1GfqfrQU3bjU3ttPuZ4/njhJUnyY4AP5E5r5EuJmdizkszHLMTkknqSa+vO3GnPcadcwxgF5ISFB82xkD+6vk+XRp1mELROspYKI2UhizdBiguuynYiW7QSl4oYTJs3yvtLHqwQfiOM16d2S+y/SLqEyRzyzDcfEHClRk4BUZx0PXr1qrtNOiiWzRIXmnhZ41izzO4Q75QnlGkvhDexp37N6fa6PpoivpUjeVWMpz4nYk5VMctgMBxQLWq/YzaTRmTT7k8ZADMJIy6nBywGRj0pm+xTR3tbWaOTAYXBBHmCqqvn64BH1rjoF+blYrfSI3gso2PeXTKBvA6rFu5JJOS5H+OQ/aZYLCm0Ek5yzMcszHqSfWgre3Kk2UxBwFCux/1aOjyD80VhSD9oGkx6prFtaF2XuIu+dTH928LOhfbIGzuIAHy4988V6zLGGBDDIIwQehB6g0uWcxsgIZgTbIuIrgZbu0HyxTAcjaOBJyCB4iD8weZWPattN1O8huLN5Zbi8V45FGW+HztUIoUlwsZ8IXzyOMUySNLHHFHFbzmeznublyY22SMyXQQpIRtkMrzIQqk4BOcbcV6PZ3MUqB4nWRD0dGDKfowOK77BQeYWOjTQ2l5atGCym2kQRsZQ+FhjdgxjTLE25cgDqx9a63luz3V0jRHum1GN2uVRpZImjgsXjVUQbl3HI7zlVGcjmvStgrGBQecWsRaKGFT3dxFb3MM8jKVCM+EBZsdHmKSL/OAJFNFvEq3sMadIbMqR6BpIhH/0n/Q10vu0MIfuoc3E/wD6UR3bf9q/ywj+sQT5AniunZ/SzHvllIeeZt0jDoMDCRpnoiLwPXknljQXVFFFAUUUUBRRRQFaSxhgQRkHj8q3ooF6DSJrY4tHBh8raXJVB6RSDxRj+iQwHkFqZ+6kg4e2mHuhSRfywwb9VFWtGKCvtdXR37vxpJt3BHQoSo4JXPDYyM4zjIrm+tLvdFWR2jIVgsZOCVDDk4B4I6etb6zpCXCgNlWU7o5EO2SJx0dG8j5ehBIIIJFKuq2mpxOJYRHPIo2kqwj79AeElhc7QwycSI4IyfCR4aBoF9M3yW7L7ysqD9FLN/cK1h0zc4knbvHU5QY2xxn1ReecfiJJ64xnFcuzuqTTKfiLWS1cY8Lsjq2euxkY5xjzA61dUFP2o1gWdtJOUL7B0HqeATnyz1qlfSr66iUyXqwZAYi1UEY68O4NNl1brIjI6hkYFWUjIKngg15zr1u+ikXVojS2m3ZPAZGJQbsRmJT4VUbiD+VBX6jZ3MVwwh1C4vkhUG4to3VbmPd0YbQFOOu3IJpc7OfabeQmZifiLSB1B71cXGyRiqDcON3Hn6V6X2F7XWF80jWyCOdvFKjKFlbHAYkfOOgzmvPNRtDZ394giCxmdboDAKSDBWCNR/OadvyANB7XpV+k8SSxsGR1DAgg9RnqK2fqfrSR9k12dt3Bu3LDcnafeQB3XPTCuSOKdX6n60EhRwPpSh9qOjLNYTMMJJEBOrjwkNF4vmHPTI/OnBen5Uo9qDLd3AsInMUZhaS4lUBm2Me7WIBuBu8RyM420Fh2R0e3igjkt0Ud4gfd1J3gMcN5Akk49Sa+fftFstSuNQkEsUzsXxEFRigXHh2YGB0586+k9E08W1vFAGLCJAgYgAkKMAkDjNSLxmCMUUM4GVUnbk+Qzjig8/7M6vJZaTATauvdLtlD4i28nLDcfF1z716HbS7lVv5wB/UUg9nEl1Qma7YJFHIUNiviVZY2+aSQ4LEewxXoKjAxQbVqy5raigo77s1asSxj2MeWeFmgkJHmXiKsf1pc+LijnQR3kwghYd9LLOXjJ6LbhnJMkhbBIGSAOeWFNWv6BFeIEn3lBnKpK8QbIxhu7Ybh7GuGk9krS22mGCNSq7VfG5wo6AO2T/fQRIFmvH7wtNb2wH3aA91LKTgmSQY3IPJU4PJLDoBJPZSFjmQzy5/DLcSun/tltn57avQKzQRrOwjiULEioo6KqhVH5CpNFFAUUUUBRRRQFFFFAUUUUBRRRQFYrNYxQGKzRRQYNeXdt1vtS+Ns7buo0gKKyOD3k+7EgZWzhF4445I6ivUTSb2osu/uoo7Z2guQCZLqPBeOIdEZTw+45wGzjBNB5d9mHYrUoNRikkt3iiQnvGYhQVI+Uc5bnHFemfaN2c77u7mKZILiAHa0h+6ZOpDjr4fmB8iKkQdmr5WBbVZWUY8Pw8QJHu37Kn22j27Pl3NxLGWIMj72j3DDADoBjjpQVv2XaHBbWgaCUTmUl5Jwch5OhI9BxTO/U/Wk37M/uZL205xFdO6E8EpIQw49M5pyk6n60EgdB9KUey0C/ujqcobLb4ozzkKFQtj2OW/wpuHT8qVOwECE30yMSJr6Q+w2Yj4PX8NBzsLhrvUbhGZljsygRVYgO7biXbHUADGPeu80Mlg5kUvLascyISXeEk/Onmy5PI8gOKg9qM2F4moIPuHUQ3agdATlJyB12ngk+VOkbrIoIIZWGR5gigSI5+41WN42U219D+HJBuFOQ2enKny9KexXk3b3R5rMrNCC9qkyTqqsQbeZWwTx/IFScqOmSa9SsLkSRpICCHUMCOhBGeKCTRRRQFFFFAUUUUBRRRQFFFFAUVjNUmudq7a1IWSTMh+WGNTLM39WNMt+dBdmjNJ73+pXWBBALKI9Zrgq82P6EKMQp/rnj0qht9SuNM1KG3uLprm1usqrSsrTRXB56KAVjPAAxgZ8sUHp9FYFZoCiiigKKK0JoNs1Gv7+OFDJK6oi8lnYKoH1NK3aXt7DDFMbXNzNGp8ESNIoYcEO6jaMefORWvZ3Qkuo47q7lF20saMFI/e6cbvu4jnzOcnngdKDfW+1cgSRreMLGihvip/DbtkcCMg5dskD096mdhNKaK372bm5uSJrhsYzIw4XHkFGFA9qr+0AW5vrewX+DiX4qZQDtIUhYozxjBJ3bf6PtTog4oFrt5eOsUUUe7dczrBuX5lV872B8sAHmqLtL2fi09Ib21TYbZ177B5lgbwyb9x5Izuz7Vadqg0moadGvASR53P9FEK4/MuP0q57WacLizuITn7yFl465xxj86BXZGi12KROY7uzOWIyMwspG0+XDg/mKc36n60j2N4ZINFnYbXMghYem6Jw64P9KIfpTs5OTz50Ek/L+X+VKf2W3Rms3lbAL3U7EAYA+9YY/uprf5D/AFf8qTPscP8Ao0f7eb/qvQOV5arIjI6hkYFWU9CDwRSV2Vu5LCVdOujlCT8JOT/CryxiIx4WQEDJJ3AZ4p8qm7TaBHeRd25ZGBDRypw8Tggh1PrxQWlxCrqVYAqwIIPQgjBFJmj3H7mSLZzH97SHFpMeinr8O56Aj8JJGQceVa6R2xNu/wAJqZEVwoysv8lcRjOHU/hbAOV61mWw/dfY8pAsAdyRKfFc4xtkZhyig5wo545oHZTW2aSNSsb2wV5rWU3EKLk2s3JVQOe7l+bgDoc5pq0fUkuIY5ozlJF3KfagnUUUUBRRWDQZoqDqusQWyb7iVIk/nOwXPsM9T9KWpu09zdeHTLclT1u7hTHCozjKIcNKfPyHvQOLuACSQAOSTwAPrSpe9uoixjske+lGcrARsTHm8p8C8+XJ9qh3HZBWzLql7JcIOTG7CC2Xz5jTAYezE0WvacyjZpNp3qDwidvubUY44bG6T+yD9aDsdGv7rm7uhbRHrbWww230a5J3fmoWotvqGnWLmKxh7+5I5SBRJKT6yyn5c/zmNd7zs9NKu/U77bEOTDb/AL2iwfJ5Sxdh9Cua4adr9simHRrTv8cbolEVsG9XnPze+NxoJTabqN5/GZls4GHMFud85HmGuDjZx12D86X+0VtYQtBbWaq90buF32Zlm2o4LtNLyR4cnxHyphm0C5nBbUL0pFjxQWv3EQHnvmYl29Mgr+VQ7ftJZ2+LbSbdbl+crbgCJT1JknwRn9TzQPgNZBpIXSNSuwfjLhbSIn+AtM94R6NO3P8AwgUdie0f38umzyiWe3HhlBBMsI4BfHyyLwGH0PnigeKKwKzQaZrzvt12qYs0MCmSGFS15IriPuxwUiEh4BJ645Ap9vYS8borFGZSocclSQQGHuOtJWi/ZuixGK8ma4jGNkYHdKGBz3jbTmSQnB3MT0oK3S+0UouRYTNbWEYRWjCeMyBx/A72IVXx7En++pXZjV4bS5ntoy7253PB4MgypuNzGjj5sHBH1OOlcLH7MH3ypcTLPbO4cB1+9yfnOf5xwBu9BwKvPtDPw2lyLAgXCCGMKMFFfEfgxyCAeMe1By+zZZJviL6WNka6lym48m3VVEXH4eP8zTvUHR7VYoIokGFSNVA9AFAxU00CxqQH7p23r3Ev+Mf7aZW6UqX6/wCmLc5P8UlBXyHjTxf5U1tQeKtfPCluu7+K606PE3OBMzGI7vMbXY/2vavXHJyfrXkHaa2ZJrlWGS2sW0i45yrLkf3A17Cw5/ZQdrpsRsScDYeT0HhNUP2btnTbYgY+7/Xk+IeuetXt5aiWJ4ySA8ZQkdQGUg4/WvJbvsvd2lxZ2NpqFwVkBZgz/wADDHtyVAAG3JwAfpQex0UmXWnasmBBdW8gAHM6MGJ8/lNV1vc6p8ZDbSzweKNnkMUbYQD5cFjg5NA4a3oMF13ffoH7qUSpn8Lr0Pv9DxSk2qppV6YZCRaXO6ZSB4LVgQHDY+VGY5z0BNY1q2umu7e0F7Ineb5HePCusagYGORjPGSD1q+0/sfGkrSySzXJaPu9s794gUnLYTAXJwM8UFfcdqbidiNOt+9RG8c0hMcUgHJWI48RI6N8vPnUHTdZgt7iMwyFYbmTbJZEASW1wQX3d38yBifEOnII4OafoLdUUKiqqgYAAwAB0wBUVdIgEpmEUfenrJsG88Y5bGTwMUE4Gig15lourTas8wN78NFG7DuIPBOY1ZlDvK+cKcdU/Wgc9b7VWlqds8yK56RA7pW9Asa5Yn8qphqOoXpxBE1jARzPMoM7Dy7uHPg+rjj0qFBqemWTbLKL4m6YdIB307eWZJifCOOSxqa1lqd3jvpUsYvNIG724PsZGG1PyDfWgjPpml6cTNdyJJP5zXDiWdjycBT09gortHrl/eD95W4toWJ23VyOSoPDJACGOfLdt45qFHfabZSMltDJd3g4cxobict1+8nbhevm1WklhqN2PvpVsoj1jtzvuCPRp2wE/srn3oK7UdH0+2ZZdTuDcz5yonbdlv8AVWqeH9FNTIdbv7lR8HaLbxnIWW6YhgOgYW6D88FhWjDS9LOTta5bjzuLyU+mOZGrEGpanej7mJLGFuDJNl7oL0ysWNin6k0HWfsvAoE+qXJuWTxbp2WO3Q9cpEMJx6nJoftPLMNulWveqP8AzMuYbX+wcbpfqox71zuNAsLU/EahOZ3UAiS7kD7SP/TjwFU58lXNdV7R3d1/4fahYxx8Rd7oUPP8nEBvcY5ydo6UEe87Nd4BLrF2ksac9zxBaKfVlLZc/wBYnpW1p2kRh3Oj2vfKOs2O5s0PvLjMh9kBrE/Zu2izc6tcLcOOczlVt4+nEUJ4X+8n1rqO1UkwCaZZu4A4lnVra2UcdMje/wDZWg6yaBczAtf3pWPqYLb97xBfMPKSZD9QVqm0hbU6rbLpyqYreCdJmiBMSM5jKjvOjsSGzyan3fZrepl1a8MiAZMKt3NoPM5XOZPP5jj2rSw7TqQINJsmkRekhX4e0CjzWTGXHptU5oHwGs15rqXZ7UGVrue/EVxG2+KFJClkmPwPkAvkZG45wT+VMvYPtQuoW/eDAdGMcqqdyiRcZ2sCQynOQfMGgZMUYoFZoMUt9v8ATpp7J0txmYMrpk48SMHHJ+lMtakUCb2V7fwXP3c2ba4HDRTeAk+ZXOMgnOPpTiHB6Ug/a/2fjmsJplRBPEodZsYcKhLEBhz6/nVbbdnbmPT1ubfULoM1uspSWQyoWKhuMjKjnoKCd2m1CdNWjNpbfESJasJBvC7VdgRkk4B44z61ZJ2j1BUZpdNbcoY4WZCCAMjzzk8jHtS/p+oT2NwLm7XvlvIQzNbwu7K647uMYGQpU+fnnmmL/wD0K1bISK6fjw7bd8OTnKAkfMPPOKBM0GSW7ubO4Zhuubl7rulO4RQRIsShjjlssfpnFerOOT9aTPsgUPaPIVw3xMwG4eNF7zPd58gD5DinV+p+tBJTp+VI+my99rtyTx8LbJGuDwwmYMxb0I2DFPCdB9KVOx4ZrrUnKYBugit/OEaKCf1JFA2YpV0ws+r3ZPyxQRIo95NzMf8A4j9aa6VOyMrvd6i7fL36InAHCQqD0/pZoI8diG155t3MdgqbfLxyk5/+NOamkzRHJ1q/z5QQKPp4j/nTpQFAoooMGvF7W0tpodMhlxvW7niucExui4uJWikYYIBwhIzggV7QaU+0X2f2V5MJpkO7Pi2sVWTgqN4HzHBxnrjiggWPaK0jBh0i2W5ZRyLYBIUJ4HeTHC+/Umuo7OXVzltRumROvw1sxiiUdSHlHjk+uQPalTTbIWtlcajasI5obq4Vk57maIXDIsMiD0GNrDkE+lN69lGny+pXLTjr8OhMNoo64ZVOZP7ZIPpQaQ6/aWw+H02D4h147q2UbFP+smPgU85OTmthpGoXfN3cfCRH/wAvaHLkf07hhnpx4Av1rM3au2gItLCAzyqBiG3ULGg9WbhUHuf8aizaHf3fiv7lLa3A8UFu3JGc+KYgbfcj8jQZi1PTrBzb2cJmuQMtHAnezEnzlmbzPqzVJa31O7wXdNPiP4I9s1yR5ZkPgU+wB+tR7HtFaQr8PpMHxTA9LcfdAnq8twcr+eSTUg6TqN1/GbhLSM/yNqN8hHo07j/lUfWgizJpemyAyYkum6M4a5unPU44Zh+WBXVdR1G9bEEPwUPnPOoaZh/q4TjH1fGPQ1wtL3TNOdo7VGuLo8MsObq5Y+QkkySg/rEAe1S3t9Tu/nddPhP4UxLdEe7/ACRn6bqCLe2enWLpJeyG5u2yUaYd/Ox9IoVXCD+qoqUdX1G7GLS3FpH5XFz4nP8AUtxz+bEfSo9g+m2LsIi1zdN85Tdd3THp4iMlBnPUgVMWXUro5VVsIT5yATXRHThVOyP1yS30oIGpaHY2wE2rXJuHzwblvuw3P8HAuEHQ/hqQnaa5uV26ZaZj6C5uD3MIA80jxvcfQAe9S7LsrZ2mZ5272QA7ri6cOQOrY3eCMefhArlL24Vxiwt57w9N0aFYP/efC/pQYh7D96yyajO92457ogJaq3ONsIHOM/iJrj9nKqJtT24x8bgBcBQBFFjGK3HZi6vBu1K4ZVPS1tWaKNR6PIMPKf0Ht50z6TpUNtGI4I1jQfhUAZPqcdT7mgmis0CigKDRWDQLX2kf+GXn+7v/AMprjp4/0NH/ALmv/IKx9p823TpxnHeARDjPMjBBx+ddtTRLXSyrOAkVuE3tx0ULQTuyMhextWYYLW8ZI9yimrUqAOgqu7NQbLO2QdFgRf0QCrJ+lAlfZKP3pL/v1x/1DTe/U/WlH7Jv4pN/vtx/1DTY55P1oO4OBn2pZ+z6+E8M0yghZLuYqD1wH28/8NMr/If6v+VI/wBkDhdMBYgDv5ySTjH3rdTQPhpb7Ij7y9x/+U3+FdrrtbaISBKJGHRY/vGYj8IxwT7UoaV2nkjuHhiiKyXMzSxvc5hjZSM7F4JLgeXtQW3Z9s6zqP8Asof86dxSFcWV/bXbXgjiuUljWOWKFSkq7SSHXe2Hxk56HpTJofaOG53KhKyx/wAJC42Sxny3Iefz6UF1RWBWaArU1tWCKBA7c9jppFlawZF+IwLiB/DHKVKkSggHbINoBPQjr5Uta3b3cl5Ib7bcwWsEcs1pC0iRhJDICUGQZmUJuIYAMMjFexmvP+2yyWklzdbO9t7q3EE20EyQFFkEb4HzoxkIPQjg/QOmlawXjCaLYqISM/ESL8NbfVVC75T9Fx712m7MqQZtYuxOo57psQ2SYz/Jk+PHq5P5Up232hiGysLa0ZDILZBPO6NJDbqiKJGwhG8qTzg4HU00x6PYhEu725F4SA6SzurQgHkGKFfAv1wT70EmPtOHUR6XamYeUu34ezUeveEDeP6gbNbns/POC2pXX3fU29uTDb4Hk8h+8k/VR7VGj7VXN0P9GWoaMHAuLhu6gYDzjVcs49DjHvXS37FtMS+p3D3LH+RUmO0UendA+P6uT9BQch2qtID8Np1ubh147q1QCNePxycKPzNbNpeqXf8AGJ47OI9YrYmSZh6GVgAhxxxn8qmXXaewssW8O1nHC21sgd/+BOn1Nce71K7xuZbCE/hTEt2R/Sc/dx/QBvrQT5Liy0yFI8pCvRUA3SSH2VQXkY/mar27QX9wP3nZGNSeJrxu6GPUQruc/Q7T9KstG7LW9qS6q0kzcNPKe8mb+2eg9hge1XyGgUbHsJEzia/Y3s/XdKPuk88RRfKoH5n1NNscYAwoAA6AcCt8UUBRRRQFFFFAUUVRdo9e7gxxRIZbmYkRRdAcY3O7fhRcgk9fIcmgUvtFmW6vrLT1PiE6XEo3Ffuk3eHj5snn8qtftSGdOaAAsZnjiAX5gGdckDzwMmquXsZFJMbnULzF2U2juJRAsSjJGzPjJGTyT59KobaCU38bWjXN/aWrFvvXAxKw25SVlAmAPvxg80Hr8EYRFQZwoCj1wOBWmo3QiikkJ4RGc/RQT/lSPH9qSCbuJrK8hfnhkBzjrt58Xl0z1qk7b/ahbXFpNa2izPPOphCmNkxv8L9epAzxQOH2Z2bRafD3i7ZJMzOPMtKd5Y+5zTE/U/WuOiRbYIVPVYkU/UKB0ru/U/Wg6uuVIBxlcZ9OOteQaVp0Fnd3NpdmW4hWJZIYyCQ7SEtOVjTjliM59a9iAPtWoTnOBn18/wDCgStN7U2lsViltTp6OcR7kVI3P9j5T7GpWu6lpt5A0MlzCQ/ykON6MvSRPNWUgEGmie2Vxh0Vh6NyP0IrhBpMKfJDEv8AVUD/AAFB5PBe3onULq0lxbmRIlkhSJ3RnOFMyFclf6QP/evQdF7LdzcvdyzPPO6CPeyhAqA52hV46+tXyW4HREH0/wD5XXB9v1/ZQbCs1rz7fr+yjn2/X9lBtRWvPt+v7KOfb9f2UG1akUc+36/so59v1/ZQJGvlINUs5ZVCW7W8kCvgd2J5HjKofQsFIHr0qt7FdnLF1urma3hYLfThGkUMqIj7fDu8IG4E8etP+paek8bRTIrxuMMrcgj9KUtK+zCzi4cSToGLLFLIWiUk7vkAAfnzbJoJJ7YrKe702E3ZHBkU93bRkcAGVhg/RATWo7M3F0Q2pT+DHFpbs0cPv3jghpvpwPamyGEKAqqqqOAo4AHsAOK6YPoP1/ZQQdJ0eC2TZbwxxL6IoX9cdan4rHP/ANP7KOfb9f2UAxoqBqmnmYxcgCOQuRgNu8DqBhlI6sD+VVC6NebcNcDPHR3AADZYc5J3DjJOVxx1NAzI2azu5xS1Hol2vAuceJjnJPiaVpN+MYPhO3Z8p6+WK2t9HulZ278ZaIooJLbHydsm4jLYyeD644xQMlY3UuPo90T/ABgqMk4DsfwYQZI/C3OfxZ56Vqez03zd6O958fOcZhCgNjI8EbAt1BkYigZFfNbGleHQrtf/ADR8jn0bdHuyAAGBVZOo6v6AYxNol6SNt3sXawK8vywbaQx5OGWPr5GQeYwDQDVVrOhwXGGmTJQEK4Yqyq3zYZSCOg/SuOj6XPHIzPLuVudu4nnbEoHIA8Oxuep3c8jJuSp9B+v7KDxS007S7u5MzC3htLdmILv97cshGWkLchB4vDyW4NPEXa+EQAadayXAVfAkad1FjJA5YAAdegpji0WJWZxFHucgu2OWx0zxU0Rew/8Av5UCPqmpl9n7o6YxUYeNkZZjG48j8rK3044rhcwi6uLMQ2UkKR3BnaZkVMYR+D5ksxGevSvQtp9v1/ZQAfQfr+ygEWo7jk/WpPPt+v7K5GE0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149" name="AutoShape 5" descr="data:image/jpeg;base64,/9j/4AAQSkZJRgABAQAAAQABAAD/2wCEAAkGBxIQERUQEBAQEBUQFQ8QDw8VEA8VEA8WFRUWFxQSFBQYHCggGBolHBQUITEhJSksLi4uFx8zODMsNygtLisBCgoKDg0OGhAQGCweICUrLCw3NywsLCwsLDc4NCwyLDQ3NzcsLCw3LCssLCsrLyw3Ny4zKyssNysyNysrLCssK//AABEIAOAA4QMBIgACEQEDEQH/xAAbAAEAAwADAQAAAAAAAAAAAAAABAUGAQMHAv/EAD8QAAIBAwEEBgcHAgQHAAAAAAABAgMEERIFBiExE0FRYXGBIjJScpGxwRQjQmKh0fAHgkOiwvEVFjNUg5Oy/8QAGQEBAQEBAQEAAAAAAAAAAAAAAAEEAwIF/8QAIhEBAAICAgIBBQAAAAAAAAAAAAECAxEEIRIxUQUTMmHR/9oADAMBAAIRAxEAPwD3EAAAAAAAAAAAAAAAAAAAAAAAAAAAAAAAAAAAAAAAAAAAAAAAAAAAAAAAAAAAfMpYPh1QO0HV0pyqqA7AcJ5OQAAAAAAAAAAAAAAAAAAAAAAAAAAAAAAdNevp4dZzcVdEW/gU07jLAmSrHz0xCdU+HVAsOmHTFd0w6cC0hXxyJtGqpL5lAq53211pkn8QLwHCZyAAAAAAAAAAAAAAAAAAAAAAAAAAAFTtytjTHxZTOqTN5p4qR936spJVQJrrHz0x129BzWpvTHt65eCPmFrKq9NJOeObXqr3p8vhkD7dwu0kWtN1OUorxeDut915P/qVdP5YL/VL9idT3bor8dZ/+WS+RO16RpbMqrikpeEkRpqUHiScfEtP+AxXqV7mD7VVb/SSZEvdl3SWIVo117M4qE/KS4PzQ7Fzs2rqpxfin5PBKMlsrbnQy6GvCVPi3xXpRz1/mj3o0kr6msenH0kmuPNPrKiSDhPJyAAAAAAAAAAAAAAAAAAAAAAAABnN76fCE+9xfzRmqUl60n6K4s2+36cZW9TU8JLUn2NcjDbModLPj6lPDa9qXV5AXljbu4xKpmFL8MOUqvvdke7rL6FVQWmKUUuCikkl5EBVOB8uYE6V0+0+Hc95CcjjUBYRue87oXZVKRItYOT7lzAk7RsqdxDTUj3xkuE4Pti+owW1aNW0qaZSzhZhNcpxz2dT7V+56KZze6h0kGl60Frh3tZyvB8v9gLPdTaHT0c+y8fUujE7nV3SpP0niT1KOFlLqyzWWV4qmcc1zAlAAAAAAAAAAAAAAAAAAAAAABDvNowp8+L7AKjfa400YwTx0kuL7opt/QqNkUXCCysN8X5/xLyOjefaTrSjlJKKaS96cI/JlraLKA74n3pPuFI7o0gI2kaSYqJ206UVzWQIVC2cn2LrZZ06SisL/cSrRS+mCNWu31LHf1gSmUW8M1ww0+DT7j7uKzfNspto1eDAgWVxjhk0m79X71LtUjz6ntL7yUVx0SxLuzxNvunPXWT9mMm+7qA2QAAAAAAAAAAAAAAAABw2ByDoncrq4kateuKysAdm0btU48OfyMLtbaXHmS9sbcgk9c1B974PwMnfSlKrKnFapRaylxXFZTT7MdY2s1mI3MJV3XzBy9lKXkpRb+RsNky1RWDCwp1G3TUVNLHSKLTklJNNfDJo9y77K6Kb9Oi9Eu/HqvzWCbNNnSpEiFE+7ePA7io6VROHRO8AQ50SLVplq0dFWhkCguuBmNt13GLfUk232LtZvp2MOtavF8DB/wBStsRhBWFul0txpVTCWYQb5PvePggKbcTd6V9Tq1dfR66mvVpzlRWmKX+Y9S2HsaFrDTFuTfrTfOX7Ijbm7IVpawp4w8Jy/n85l4AAAAAAAAAAAAAAAcZOMgcldtK8UWot4WMvv7iNtzem1s199VWrqpx4zfl1eZ5ZvP8A1JlWnF0qUYRg/wATeuS7G1wSOds1K9TLZg4GfNHlWvT0mrtDPIjSrNma2FvBTuaSqQl3Si+cX1pk6rtKEVxkvidInbLas1mYn2813xo1nf1KUIzqOeicIxTfCSX1TNFaWtWlGhG40wqVUqU6cpPFPn0cppcWnjGO86r3bd3VqSjbKnbxfou6cFK4muyHsrnz7Ta7t7pWlK1V3Vg7iu4SqSuK0nOpq44cc8IruSOVcerTLbyOX93DTHr0xlSFST41Z05LKi4aYqK9lR5Y8T6pSqW8o14SdScFiplJOtHy60Sa8cSZ1s6sD0zdbb1K7pKUJLK4Si/Wi+xovTwvoqlKfTW83SmubWdM+6Ues22wd+qjxG5o8eXSQaw/Jk2N8CnpbzWsudXR3TjKPzQqb0WUeMrqiv70XYuD5kzI7Q/qNZU0+jlUuJdUacHh/wBzwihnvJd370pO2pvlSp5lc1O5zXCC8PiBo95d5lSUqVvipVS9J5XR0PzTfb+XmZ/cPdeVWq7+6zJtuUNXOb9prsLrYu6a4SrxUYJ6o26ecvtqPrZr4RSWEkkuCS5ID6AAAAAAAAAAAAAD5ciDtXatO3g5TkuGnhlZ9J4TweKb7b83U6tSj0nRwi3FQhmOpdTfHL+JzyZPCGvh8SeTfxi0Rr5eq7wb7WlplSqKpNf4cOL83yXmeX7yf1Oua+Y0n0EOWIv0n4zaz8DJ2WzLm64xjph11ZvTBebLfZOyLfX0dClV2rXXOFJL7PTf56j4LzM0zkyfp9quPhcTv8rfM/xT2dpdXssUoTnl+lN50rvcmXFrsK1ozUK86l9cPGLK2jKbz1Kco8Eu9noGzdw7q4S+33CtqXVY2b0xx7NSs1l9+F5m42LsG2soaLWhTop+tpitU32ylzk/E60wRHti5P1a+TqGA2duZe3UFGr0Wyrfg/s9FQqXU1+eq+EH4ZNbYbi2NHGKUptfiqVqs2/HMsGkRyd4jT5N7zedyze2N0KNdxlB9A4rS9EViSXLhlYfeSNuRVG16KHBYjTXgi8M5vdPhCPvP5FeWDuYcTo0k24RFkB1NCMeOVld6eDlsRYEqlc1FwU/JxTJ2zdjO8qaKlVxWG1iEerqwV1Nmg3Yqaa8O94+Ka+pNQu1pZ7hWsHmeup4vC/Q0VlYU6KxSpxgu5cfNkoFQAAAAAAAAAAAAAAAB5lvzThQuZVritOlCq46JadUJJRjHR3Ya/Uyv2FXNWM7KwqXFSeIKdRVIWyUf8XpJLS48eSyz3ZxT4PiMEmsS90yWpO6vO9mf01dXE9p3Mrjk42lHVStYdzw9VT9F3G72fYUreCpUKVOlCPBQhFRivJEoCI0lrTadzIACvIAABlN7ZZqRXZH5s1Zk95Vmt/bEDLV4FfWeC8q0iBd22QKtzCmSI7GrzpTrwjqhSeJcfS7W0uvBXU22BPpVC52TV0yjLscX8GUtvSbLyxpYA9Kyckewq6qcZdsV+nBkgAAAAAAAAAAAAAAAAAAAAAAAAAAABmN5F96u+C+bNOZnemSU4e6/mBStHTWpiVY46TIGn3Opr7PJNJ5qTyup5UTEbx7J+y3MopehP06fg3xj5M3O6D+6n2a3/8AKPjfbZ3S2+tL0qPprtcfxL4cfIDC2yLe2RVWzLK3qAbHd6rmm4+y/wBH/GWxl9hXOmoln1vR/Y1AAAAAAAAAAAAAAAAAAAAAAAAAAAADIb3P72PuL5s15kt7F96vcXzYGf0nEkdug+Ki4AbPdSlpt0/bcpfrhfItqsFJOL4ppprtTI+y6WijTj2Qj8iWB4/XTpVJ03+CUo/B4PqFyyTvbS03lXHXJS+MUV0ALnZVzJ1aazznBf5kemnmO70M3FL34P4PJ6cgAAAAAAAAAAAAAAAAAAAAAAAAAAAGV2/HXXa9mMV9fqamUsJvs4mLub9OTlni22/oBx9jI1xatfFfM7lfd5y7pMDbU1wXgjmTwm+ziRNlXPS0oy8n4rgS2gPK9sTdarKp7Tz+36HTRsmXG3Nnu2qvK9Cbbpy6vd8URaFZATtj2mipCefVlF/Bm+TMJSusGg2Bf626ec4Wpd3HD+aAvAAAAAAAAAAAAAAAAAAAAAAAAAABw1ng+vgzO3W59CTcozrU89UZJxXk0zRgDIz3IT5XVVf2QZzS3KSfG5qtd0YL9TWgCPY2kaMFThnEe15b7WyQAB0XlnCtBwqRUovqfzXYzM3G5MM5pV6kPyySkl58Ga0AYz/kyr/3Uf8A1v8Acu9hbEVtlubqSkktTSSS7Ev5yLgAAAAAAAAAAAAAA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25377830"/>
              </p:ext>
            </p:extLst>
          </p:nvPr>
        </p:nvGraphicFramePr>
        <p:xfrm>
          <a:off x="1440160" y="1484784"/>
          <a:ext cx="75243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95156"/>
            <a:ext cx="1504629" cy="15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2014736" cy="11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648645" cy="11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373216"/>
            <a:ext cx="1719233" cy="12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s-MX" dirty="0"/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880814"/>
              </p:ext>
            </p:extLst>
          </p:nvPr>
        </p:nvGraphicFramePr>
        <p:xfrm>
          <a:off x="1691679" y="323106"/>
          <a:ext cx="7105402" cy="613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10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3" y="40770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79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  </a:t>
            </a:r>
            <a:r>
              <a:rPr lang="es-MX" altLang="es-MX" b="1" dirty="0" smtClean="0"/>
              <a:t>    </a:t>
            </a:r>
            <a:r>
              <a:rPr lang="es-MX" altLang="es-MX" sz="6000" b="1" dirty="0" smtClean="0">
                <a:solidFill>
                  <a:srgbClr val="0070C0"/>
                </a:solidFill>
              </a:rPr>
              <a:t>Toma</a:t>
            </a:r>
            <a:r>
              <a:rPr lang="es-MX" altLang="es-MX" sz="6000" b="1" dirty="0" smtClean="0"/>
              <a:t> </a:t>
            </a:r>
            <a:r>
              <a:rPr lang="es-MX" altLang="es-MX" sz="6000" b="1" dirty="0" smtClean="0">
                <a:solidFill>
                  <a:srgbClr val="0070C0"/>
                </a:solidFill>
              </a:rPr>
              <a:t>de Decisiones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9" y="1760562"/>
            <a:ext cx="7572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704856" cy="1143000"/>
          </a:xfrm>
        </p:spPr>
        <p:txBody>
          <a:bodyPr/>
          <a:lstStyle/>
          <a:p>
            <a:pPr eaLnBrk="1" hangingPunct="1"/>
            <a:r>
              <a:rPr lang="es-MX" altLang="es-MX" dirty="0" smtClean="0"/>
              <a:t>  </a:t>
            </a:r>
            <a:r>
              <a:rPr lang="es-MX" altLang="es-MX" sz="4000" b="1" dirty="0" smtClean="0"/>
              <a:t>COMO TOMAR UNA DECISIÓN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475656" y="2090861"/>
            <a:ext cx="7128792" cy="421845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s-MX" altLang="es-MX" dirty="0" smtClean="0"/>
              <a:t>   </a:t>
            </a:r>
            <a:r>
              <a:rPr lang="es-MX" altLang="es-MX" sz="4000" dirty="0" smtClean="0"/>
              <a:t>Se debe escoger la mejor alternativa de entre las posibles,  para esto se necesita la información sobre cada una de las alternativas y sus consecuencias respecto al objetivo de la empresa.</a:t>
            </a:r>
          </a:p>
        </p:txBody>
      </p:sp>
    </p:spTree>
    <p:extLst>
      <p:ext uri="{BB962C8B-B14F-4D97-AF65-F5344CB8AC3E}">
        <p14:creationId xmlns:p14="http://schemas.microsoft.com/office/powerpoint/2010/main" val="29632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40825"/>
              </p:ext>
            </p:extLst>
          </p:nvPr>
        </p:nvGraphicFramePr>
        <p:xfrm>
          <a:off x="370929" y="2212902"/>
          <a:ext cx="2328863" cy="64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63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Identificación del Problema</a:t>
                      </a:r>
                      <a:endParaRPr lang="es-MX" sz="1800" b="1" dirty="0"/>
                    </a:p>
                  </a:txBody>
                  <a:tcPr marL="91441" marR="91441" marT="45697" marB="45697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6"/>
              </p:ext>
            </p:extLst>
          </p:nvPr>
        </p:nvGraphicFramePr>
        <p:xfrm>
          <a:off x="3491880" y="1886818"/>
          <a:ext cx="2220267" cy="75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67"/>
              </a:tblGrid>
              <a:tr h="750094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los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Criterios de Decisión</a:t>
                      </a:r>
                      <a:endParaRPr lang="es-MX" b="1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8" name="7 Flecha a la derecha con muesca"/>
          <p:cNvSpPr/>
          <p:nvPr/>
        </p:nvSpPr>
        <p:spPr>
          <a:xfrm>
            <a:off x="2771800" y="2209329"/>
            <a:ext cx="630958" cy="4275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8 Flecha a la derecha con muesca"/>
          <p:cNvSpPr/>
          <p:nvPr/>
        </p:nvSpPr>
        <p:spPr>
          <a:xfrm>
            <a:off x="5881836" y="2065313"/>
            <a:ext cx="706388" cy="4275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07177"/>
              </p:ext>
            </p:extLst>
          </p:nvPr>
        </p:nvGraphicFramePr>
        <p:xfrm>
          <a:off x="6660232" y="1571625"/>
          <a:ext cx="21750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073"/>
              </a:tblGrid>
              <a:tr h="849263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Asignación de Pesos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(Ponderaciones) a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los Criterios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Flecha abajo"/>
          <p:cNvSpPr/>
          <p:nvPr/>
        </p:nvSpPr>
        <p:spPr>
          <a:xfrm>
            <a:off x="7407821" y="2564904"/>
            <a:ext cx="260523" cy="497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5541"/>
              </p:ext>
            </p:extLst>
          </p:nvPr>
        </p:nvGraphicFramePr>
        <p:xfrm>
          <a:off x="6156176" y="3140968"/>
          <a:ext cx="2786062" cy="63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Alternativas</a:t>
                      </a:r>
                      <a:endParaRPr lang="es-MX" sz="1800" b="1" dirty="0"/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14" name="13 Flecha abajo"/>
          <p:cNvSpPr/>
          <p:nvPr/>
        </p:nvSpPr>
        <p:spPr>
          <a:xfrm>
            <a:off x="7380312" y="3861048"/>
            <a:ext cx="332531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07158"/>
              </p:ext>
            </p:extLst>
          </p:nvPr>
        </p:nvGraphicFramePr>
        <p:xfrm>
          <a:off x="6106418" y="4426247"/>
          <a:ext cx="2786062" cy="44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</a:tblGrid>
              <a:tr h="442913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Análisis de Alternativas</a:t>
                      </a:r>
                      <a:endParaRPr lang="es-MX" sz="1800" b="1" dirty="0"/>
                    </a:p>
                  </a:txBody>
                  <a:tcPr marT="45786" marB="45786"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2576"/>
              </p:ext>
            </p:extLst>
          </p:nvPr>
        </p:nvGraphicFramePr>
        <p:xfrm>
          <a:off x="4881711" y="5165230"/>
          <a:ext cx="1994545" cy="71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45"/>
              </a:tblGrid>
              <a:tr h="712042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Selección de una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</a:t>
                      </a:r>
                      <a:endParaRPr lang="es-MX" sz="1800" b="1" dirty="0"/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22" name="21 Flecha izquierda y arriba"/>
          <p:cNvSpPr/>
          <p:nvPr/>
        </p:nvSpPr>
        <p:spPr>
          <a:xfrm>
            <a:off x="6948264" y="5000055"/>
            <a:ext cx="1025227" cy="66119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3" name="22 Flecha izquierda"/>
          <p:cNvSpPr/>
          <p:nvPr/>
        </p:nvSpPr>
        <p:spPr>
          <a:xfrm>
            <a:off x="4216524" y="5373216"/>
            <a:ext cx="571500" cy="188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73519"/>
              </p:ext>
            </p:extLst>
          </p:nvPr>
        </p:nvGraphicFramePr>
        <p:xfrm>
          <a:off x="1424186" y="5157192"/>
          <a:ext cx="2571750" cy="64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Implantación de la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Alternativa</a:t>
                      </a:r>
                      <a:endParaRPr lang="es-MX" sz="1800" b="1" dirty="0"/>
                    </a:p>
                  </a:txBody>
                  <a:tcPr marL="91439" marR="91439" marT="45697" marB="45697"/>
                </a:tc>
              </a:tr>
            </a:tbl>
          </a:graphicData>
        </a:graphic>
      </p:graphicFrame>
      <p:sp>
        <p:nvSpPr>
          <p:cNvPr id="25" name="24 Flecha arriba"/>
          <p:cNvSpPr/>
          <p:nvPr/>
        </p:nvSpPr>
        <p:spPr>
          <a:xfrm>
            <a:off x="2583160" y="4581128"/>
            <a:ext cx="33265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25996"/>
              </p:ext>
            </p:extLst>
          </p:nvPr>
        </p:nvGraphicFramePr>
        <p:xfrm>
          <a:off x="1455985" y="3717033"/>
          <a:ext cx="2827983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983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Evaluación de la Eficacia de</a:t>
                      </a:r>
                    </a:p>
                    <a:p>
                      <a:pPr algn="ctr"/>
                      <a:r>
                        <a:rPr kumimoji="0" lang="es-MX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 Decisión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26 Flecha arriba"/>
          <p:cNvSpPr/>
          <p:nvPr/>
        </p:nvSpPr>
        <p:spPr>
          <a:xfrm>
            <a:off x="1763688" y="2969791"/>
            <a:ext cx="321470" cy="603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773832"/>
            <a:ext cx="7344816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      </a:t>
            </a:r>
            <a:br>
              <a:rPr lang="es-MX" dirty="0" smtClean="0"/>
            </a:br>
            <a:r>
              <a:rPr lang="es-MX" dirty="0" smtClean="0"/>
              <a:t>    </a:t>
            </a:r>
            <a:r>
              <a:rPr lang="es-MX" sz="4400" b="1" dirty="0" smtClean="0">
                <a:solidFill>
                  <a:schemeClr val="bg1"/>
                </a:solidFill>
              </a:rPr>
              <a:t>Identificación del Problema</a:t>
            </a:r>
            <a:r>
              <a:rPr lang="es-MX" sz="4400" dirty="0" smtClean="0"/>
              <a:t/>
            </a:r>
            <a:br>
              <a:rPr lang="es-MX" sz="4400" dirty="0" smtClean="0"/>
            </a:br>
            <a:endParaRPr lang="es-MX" sz="4400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547664" y="2276872"/>
            <a:ext cx="7344816" cy="396044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s-MX" altLang="es-MX" sz="4000" dirty="0" smtClean="0"/>
              <a:t>El  </a:t>
            </a:r>
            <a:r>
              <a:rPr lang="es-MX" altLang="es-MX" sz="4000" dirty="0"/>
              <a:t>P</a:t>
            </a:r>
            <a:r>
              <a:rPr lang="es-MX" altLang="es-MX" sz="4000" dirty="0" smtClean="0"/>
              <a:t>roceso de Toma de </a:t>
            </a:r>
            <a:r>
              <a:rPr lang="es-MX" altLang="es-MX" sz="4000" dirty="0"/>
              <a:t>D</a:t>
            </a:r>
            <a:r>
              <a:rPr lang="es-MX" altLang="es-MX" sz="4000" dirty="0" smtClean="0"/>
              <a:t>ecisiones  suele comenzar con la identificación de un problema, es decir, la discrepancia entre un estado actual de cosas y un estado que se desea lograr.</a:t>
            </a:r>
          </a:p>
        </p:txBody>
      </p:sp>
    </p:spTree>
    <p:extLst>
      <p:ext uri="{BB962C8B-B14F-4D97-AF65-F5344CB8AC3E}">
        <p14:creationId xmlns:p14="http://schemas.microsoft.com/office/powerpoint/2010/main" val="3084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4261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800" dirty="0" smtClean="0">
                <a:solidFill>
                  <a:schemeClr val="lt1"/>
                </a:solidFill>
              </a:rPr>
              <a:t/>
            </a:r>
            <a:br>
              <a:rPr lang="es-MX" sz="4800" dirty="0" smtClean="0">
                <a:solidFill>
                  <a:schemeClr val="lt1"/>
                </a:solidFill>
              </a:rPr>
            </a:br>
            <a:r>
              <a:rPr lang="es-MX" sz="5300" b="1" dirty="0" smtClean="0">
                <a:solidFill>
                  <a:schemeClr val="bg1"/>
                </a:solidFill>
                <a:latin typeface="+mn-lt"/>
              </a:rPr>
              <a:t>Identificación de los Criterios de Decisión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844675"/>
            <a:ext cx="7067128" cy="4752677"/>
          </a:xfrm>
        </p:spPr>
        <p:txBody>
          <a:bodyPr>
            <a:normAutofit fontScale="85000" lnSpcReduction="1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MX" dirty="0" smtClean="0"/>
              <a:t>Una vez que se conoce la existencia del problema, se deben identificar los criterios de decisión que serán relevantes para la resolución del problema.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MX" b="1" dirty="0" smtClean="0"/>
              <a:t>Cada persona que toma decisiones suele tener unos criterios que los guían en su decisión</a:t>
            </a:r>
            <a:r>
              <a:rPr lang="es-MX" dirty="0" smtClean="0"/>
              <a:t>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MX" dirty="0" smtClean="0"/>
              <a:t>Este paso nos indica que son tan importantes los criterios que se identifican como los que no; ya que un criterio que no se identifica parece resultar irrelevante por el tomador de decisiones.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0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HERBERT ALEXANDER SIMON </a:t>
            </a:r>
            <a:br>
              <a:rPr lang="es-MX" dirty="0" smtClean="0"/>
            </a:br>
            <a:r>
              <a:rPr lang="es-MX" sz="3100" dirty="0" smtClean="0"/>
              <a:t>(15/05/1916- 09/02/2001) </a:t>
            </a:r>
            <a:endParaRPr lang="es-MX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59632" y="3068960"/>
            <a:ext cx="4251408" cy="3229430"/>
          </a:xfrm>
        </p:spPr>
        <p:txBody>
          <a:bodyPr>
            <a:noAutofit/>
          </a:bodyPr>
          <a:lstStyle/>
          <a:p>
            <a:r>
              <a:rPr lang="es-MX" sz="2400" dirty="0" smtClean="0"/>
              <a:t>Nació en Milwaukee, Wisconsin. Estudio en la universidad de chicago en 1926, se doctoro en 1943.</a:t>
            </a:r>
          </a:p>
          <a:p>
            <a:r>
              <a:rPr lang="es-MX" sz="2400" dirty="0" smtClean="0"/>
              <a:t>En 1949 comenzó a trabajar en Carnegie Institute of Technology para enseñar administración y  psicología.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35866171"/>
              </p:ext>
            </p:extLst>
          </p:nvPr>
        </p:nvGraphicFramePr>
        <p:xfrm>
          <a:off x="1619672" y="1196752"/>
          <a:ext cx="2195736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6" name="Picture 2" descr="C:\Users\Lap\Desktop\TEORIA DE LAS DECISIONES\images5BGI8C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475656"/>
            <a:ext cx="3384376" cy="4822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00478" cy="172819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300" dirty="0" smtClean="0">
                <a:solidFill>
                  <a:schemeClr val="lt1"/>
                </a:solidFill>
              </a:rPr>
              <a:t/>
            </a:r>
            <a:br>
              <a:rPr lang="es-MX" sz="3300" dirty="0" smtClean="0">
                <a:solidFill>
                  <a:schemeClr val="lt1"/>
                </a:solidFill>
              </a:rPr>
            </a:br>
            <a:r>
              <a:rPr lang="es-MX" sz="4400" b="1" dirty="0" smtClean="0">
                <a:solidFill>
                  <a:schemeClr val="lt1"/>
                </a:solidFill>
              </a:rPr>
              <a:t>Asignación de Pesos (Ponderaciones) a los Criterios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619672" y="2132856"/>
            <a:ext cx="7200478" cy="4392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altLang="es-MX" sz="3600" dirty="0" smtClean="0"/>
              <a:t>Los criterios seleccionados en la fase anterior </a:t>
            </a:r>
            <a:r>
              <a:rPr lang="es-MX" altLang="es-MX" sz="3600" b="1" dirty="0" smtClean="0"/>
              <a:t>no tienen todos la misma importancia</a:t>
            </a:r>
            <a:r>
              <a:rPr lang="es-MX" altLang="es-MX" sz="3600" dirty="0" smtClean="0"/>
              <a:t>, por tanto, es necesario ponderar las variables que se incluyen en las lista en el paso anterior, a fin de </a:t>
            </a:r>
            <a:r>
              <a:rPr lang="es-MX" altLang="es-MX" sz="3600" b="1" dirty="0" smtClean="0"/>
              <a:t>darles la prioridad correcta en la decisión.</a:t>
            </a:r>
          </a:p>
        </p:txBody>
      </p:sp>
    </p:spTree>
    <p:extLst>
      <p:ext uri="{BB962C8B-B14F-4D97-AF65-F5344CB8AC3E}">
        <p14:creationId xmlns:p14="http://schemas.microsoft.com/office/powerpoint/2010/main" val="4143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691679" y="621556"/>
            <a:ext cx="6625233" cy="15113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s-MX" altLang="es-MX" sz="4800" b="1" dirty="0" smtClean="0">
                <a:solidFill>
                  <a:srgbClr val="FFFFFF"/>
                </a:solidFill>
              </a:rPr>
              <a:t>Desarrollo de Alternativas</a:t>
            </a:r>
            <a:endParaRPr lang="es-MX" altLang="es-MX" dirty="0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691679" y="2780928"/>
            <a:ext cx="6597026" cy="352839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MX" altLang="es-MX" sz="4000" dirty="0" smtClean="0"/>
              <a:t>Este paso consiste en la identificación de todas las alternativas viables que puedan tener éxito para la resolución del problema.</a:t>
            </a:r>
          </a:p>
        </p:txBody>
      </p:sp>
    </p:spTree>
    <p:extLst>
      <p:ext uri="{BB962C8B-B14F-4D97-AF65-F5344CB8AC3E}">
        <p14:creationId xmlns:p14="http://schemas.microsoft.com/office/powerpoint/2010/main" val="28908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691680" y="773832"/>
            <a:ext cx="699512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s-MX" altLang="es-MX" sz="4000" b="1" dirty="0" smtClean="0">
                <a:solidFill>
                  <a:schemeClr val="bg1"/>
                </a:solidFill>
              </a:rPr>
              <a:t>Análisis de las Alternativas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691680" y="1916832"/>
            <a:ext cx="6995120" cy="4941168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3200" dirty="0" smtClean="0"/>
              <a:t>Una vez que se han desarrollado las alternativas el tomador de decisiones debe analizarlas cuidadosamente. </a:t>
            </a:r>
          </a:p>
          <a:p>
            <a:r>
              <a:rPr lang="es-MX" altLang="es-MX" dirty="0"/>
              <a:t>Se evalúa cada alternativa comparándola con los criterios</a:t>
            </a:r>
            <a:r>
              <a:rPr lang="es-MX" altLang="es-MX" dirty="0" smtClean="0"/>
              <a:t>.</a:t>
            </a:r>
            <a:endParaRPr lang="es-MX" altLang="es-MX" sz="3200" dirty="0" smtClean="0"/>
          </a:p>
          <a:p>
            <a:pPr eaLnBrk="1" hangingPunct="1"/>
            <a:r>
              <a:rPr lang="es-MX" altLang="es-MX" sz="3200" dirty="0" smtClean="0"/>
              <a:t>Las fortalezas y debilidades se vuelven evidentes según se les compara con los criterios y valores establecidos en los pasos 2 y 3. </a:t>
            </a:r>
          </a:p>
        </p:txBody>
      </p:sp>
    </p:spTree>
    <p:extLst>
      <p:ext uri="{BB962C8B-B14F-4D97-AF65-F5344CB8AC3E}">
        <p14:creationId xmlns:p14="http://schemas.microsoft.com/office/powerpoint/2010/main" val="26005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619672" y="701675"/>
            <a:ext cx="7056784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s-MX" altLang="es-MX" b="1" dirty="0" smtClean="0">
                <a:solidFill>
                  <a:schemeClr val="bg1"/>
                </a:solidFill>
              </a:rPr>
              <a:t>Selección de una Alternativa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1619672" y="1916113"/>
            <a:ext cx="7056784" cy="4465637"/>
          </a:xfrm>
        </p:spPr>
        <p:txBody>
          <a:bodyPr/>
          <a:lstStyle/>
          <a:p>
            <a:pPr eaLnBrk="1" hangingPunct="1"/>
            <a:endParaRPr lang="es-MX" altLang="es-MX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s-MX" altLang="es-MX" dirty="0" smtClean="0"/>
          </a:p>
          <a:p>
            <a:pPr marL="0" indent="0" algn="ctr" eaLnBrk="1" hangingPunct="1">
              <a:buNone/>
            </a:pPr>
            <a:r>
              <a:rPr lang="es-MX" altLang="es-MX" sz="4000" dirty="0" smtClean="0"/>
              <a:t>Este paso consiste en seleccionar la mejor alternativa de todas las valoradas</a:t>
            </a:r>
          </a:p>
        </p:txBody>
      </p:sp>
    </p:spTree>
    <p:extLst>
      <p:ext uri="{BB962C8B-B14F-4D97-AF65-F5344CB8AC3E}">
        <p14:creationId xmlns:p14="http://schemas.microsoft.com/office/powerpoint/2010/main" val="20854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773832"/>
            <a:ext cx="7272808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bg1"/>
                </a:solidFill>
              </a:rPr>
              <a:t>Implantación de la Alternativa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1619672" y="2060848"/>
            <a:ext cx="7272808" cy="44644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altLang="es-MX" dirty="0" smtClean="0"/>
              <a:t>Aunque el proceso de selección queda completado con el paso anterior, la decisión puede fallar si no se lleva a cabo correctamente. </a:t>
            </a:r>
          </a:p>
          <a:p>
            <a:pPr eaLnBrk="1" hangingPunct="1"/>
            <a:r>
              <a:rPr lang="es-MX" altLang="es-MX" dirty="0" smtClean="0"/>
              <a:t>Este paso intenta que la decisión se lleve a cabo, e incluye dar a conocer la decisión a las personas afectadas y lograr que se comprometan con la misma.</a:t>
            </a:r>
          </a:p>
        </p:txBody>
      </p:sp>
    </p:spTree>
    <p:extLst>
      <p:ext uri="{BB962C8B-B14F-4D97-AF65-F5344CB8AC3E}">
        <p14:creationId xmlns:p14="http://schemas.microsoft.com/office/powerpoint/2010/main" val="2449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91381"/>
            <a:ext cx="6995120" cy="16414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800" dirty="0" smtClean="0">
                <a:solidFill>
                  <a:schemeClr val="bg1"/>
                </a:solidFill>
              </a:rPr>
              <a:t>Evaluación de la Efectividad de la Decisión.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691680" y="2204864"/>
            <a:ext cx="7200800" cy="4653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MX" altLang="es-MX" sz="3600" dirty="0" smtClean="0"/>
              <a:t>Este último paso juzga el resultado de la toma de decisiones, para ver si se ha corregido el problema. </a:t>
            </a:r>
          </a:p>
          <a:p>
            <a:pPr marL="0" indent="0" eaLnBrk="1" hangingPunct="1">
              <a:buNone/>
            </a:pPr>
            <a:r>
              <a:rPr lang="es-MX" altLang="es-MX" sz="3600" dirty="0" smtClean="0"/>
              <a:t>Si como resultado de esta evaluación se encuentra que todavía existe el problema, será necesario hacer el estudio de lo que se hizo mal.</a:t>
            </a:r>
          </a:p>
        </p:txBody>
      </p:sp>
    </p:spTree>
    <p:extLst>
      <p:ext uri="{BB962C8B-B14F-4D97-AF65-F5344CB8AC3E}">
        <p14:creationId xmlns:p14="http://schemas.microsoft.com/office/powerpoint/2010/main" val="4052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2032249"/>
            <a:ext cx="7355160" cy="334096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9600" b="1" dirty="0" smtClean="0">
                <a:solidFill>
                  <a:schemeClr val="bg1"/>
                </a:solidFill>
              </a:rPr>
              <a:t>Otra Propuesta</a:t>
            </a:r>
            <a:endParaRPr lang="es-MX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32656"/>
            <a:ext cx="4536504" cy="126754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Pasos para la Solución de Problemas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1700808"/>
            <a:ext cx="6995120" cy="5157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El Proceso de Toma de Decisiones o pasos para la solución de problemas pasa por las siguientes etapas:</a:t>
            </a:r>
          </a:p>
          <a:p>
            <a:pPr marL="0" indent="0">
              <a:buNone/>
            </a:pPr>
            <a:endParaRPr lang="es-MX" sz="1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Diagnóstico del problema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Investigación u obtención de información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Desarrollo de opciones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Experimentación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Análisis de restricciones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Evaluación de opciones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Toma de decisiones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Formación del plan de corrección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Ejecución y control</a:t>
            </a:r>
          </a:p>
          <a:p>
            <a:endParaRPr lang="es-MX" dirty="0"/>
          </a:p>
        </p:txBody>
      </p:sp>
      <p:pic>
        <p:nvPicPr>
          <p:cNvPr id="6146" name="Picture 2" descr="F:\Pasos para la solucion de problemas 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333375"/>
            <a:ext cx="2857500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826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89751"/>
            <a:ext cx="4968552" cy="1945133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Diagnóstico del Problema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75656" y="2420888"/>
            <a:ext cx="7200800" cy="3705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 smtClean="0"/>
              <a:t>El primer paso es diagnosticar el problema: </a:t>
            </a:r>
          </a:p>
          <a:p>
            <a:pPr marL="0" indent="0" algn="just">
              <a:buNone/>
            </a:pPr>
            <a:r>
              <a:rPr lang="es-MX" dirty="0" smtClean="0"/>
              <a:t>Un problema es una desviación de la normalidad o el grado de separación entre el “ser” y el “debe ser”; entonces, es necesario encontrar la </a:t>
            </a:r>
            <a:r>
              <a:rPr lang="es-MX" b="1" u="sng" dirty="0" smtClean="0"/>
              <a:t>Identidad del Problema</a:t>
            </a:r>
            <a:r>
              <a:rPr lang="es-MX" dirty="0" smtClean="0"/>
              <a:t>, </a:t>
            </a:r>
            <a:r>
              <a:rPr lang="es-MX" i="1" dirty="0" smtClean="0"/>
              <a:t>que el problema sea el problema</a:t>
            </a:r>
            <a:r>
              <a:rPr lang="es-MX" dirty="0" smtClean="0"/>
              <a:t>; es decir, cuando el diagnóstico es igual al problema “identidad”, tiene que ver con tres elementos:</a:t>
            </a:r>
          </a:p>
        </p:txBody>
      </p:sp>
      <p:pic>
        <p:nvPicPr>
          <p:cNvPr id="7170" name="Picture 2" descr="F:\Diagnostico del problema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7253" y="289751"/>
            <a:ext cx="2255227" cy="194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793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836712"/>
            <a:ext cx="6961184" cy="5616624"/>
          </a:xfrm>
        </p:spPr>
        <p:txBody>
          <a:bodyPr>
            <a:normAutofit/>
          </a:bodyPr>
          <a:lstStyle/>
          <a:p>
            <a:r>
              <a:rPr lang="es-MX" b="1" dirty="0" smtClean="0"/>
              <a:t>Ubicación</a:t>
            </a:r>
            <a:r>
              <a:rPr lang="es-MX" dirty="0" smtClean="0"/>
              <a:t> ¿Dónde se presenta? ¿En qué parte del proceso? ¿En qué área? ¿En qué persona? ¿En qué máquina? ¿En qué insumo?</a:t>
            </a:r>
          </a:p>
          <a:p>
            <a:endParaRPr lang="es-MX" sz="1400" dirty="0" smtClean="0"/>
          </a:p>
          <a:p>
            <a:r>
              <a:rPr lang="es-MX" b="1" dirty="0" smtClean="0"/>
              <a:t>Tiempo</a:t>
            </a:r>
            <a:r>
              <a:rPr lang="es-MX" dirty="0" smtClean="0"/>
              <a:t> ¿Cuándo ocurre? ¿Con qué frecuencia? ¿Con qué tendencia?</a:t>
            </a:r>
          </a:p>
          <a:p>
            <a:endParaRPr lang="es-MX" sz="1400" dirty="0" smtClean="0"/>
          </a:p>
          <a:p>
            <a:r>
              <a:rPr lang="es-MX" b="1" dirty="0" smtClean="0"/>
              <a:t>Magnitud</a:t>
            </a:r>
            <a:r>
              <a:rPr lang="es-MX" dirty="0" smtClean="0"/>
              <a:t> ¿Cuán grave es? ¿Con qué extensión? ¿Con qué volumen o peso? ¿Cuál es el daño económico?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10244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339752" y="3308390"/>
            <a:ext cx="6480720" cy="321695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En 1938 le fue concedido el premio nobel de economía por ser uno de los investigadores más importantes en el terreno interdisciplinario.</a:t>
            </a:r>
          </a:p>
          <a:p>
            <a:r>
              <a:rPr lang="es-MX" dirty="0" smtClean="0"/>
              <a:t> Su trabajo ha contribuido a Racionalizar el Proceso de Toma de Decisiones.</a:t>
            </a:r>
          </a:p>
          <a:p>
            <a:endParaRPr lang="es-MX" dirty="0" smtClean="0"/>
          </a:p>
        </p:txBody>
      </p:sp>
      <p:pic>
        <p:nvPicPr>
          <p:cNvPr id="40963" name="Picture 3" descr="https://encrypted-tbn1.gstatic.com/images?q=tbn:ANd9GcTglWY0924M4iJDrB2oT6NLmPBSmlzSp6Tmtr3pOEGRjQFDWu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1" y="2705639"/>
            <a:ext cx="2286000" cy="1809751"/>
          </a:xfrm>
          <a:prstGeom prst="rect">
            <a:avLst/>
          </a:prstGeom>
          <a:noFill/>
        </p:spPr>
      </p:pic>
      <p:pic>
        <p:nvPicPr>
          <p:cNvPr id="40965" name="Picture 5" descr="http://4.bp.blogspot.com/-dXLQFu4obGI/UOX9D50sPhI/AAAAAAAAACU/xqHmZq7ZviM/s1600/toma_de_decisiones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156" y="0"/>
            <a:ext cx="3779912" cy="3308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6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01824"/>
            <a:ext cx="7128792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s-MX" sz="4400" b="1" dirty="0">
                <a:solidFill>
                  <a:schemeClr val="bg1"/>
                </a:solidFill>
              </a:rPr>
              <a:t>Diagnóstico del Problema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2132856"/>
            <a:ext cx="6995120" cy="439248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Si el diagnóstico es incorrecto, el trabajo en las siguientes etapas tendrá falla de origen.</a:t>
            </a:r>
          </a:p>
          <a:p>
            <a:pPr algn="just"/>
            <a:r>
              <a:rPr lang="es-MX" dirty="0" smtClean="0"/>
              <a:t>Es común que en la etapa de diagnóstico se confundan síntomas con causas. Es recomendable, para encontrar las causas, formulamos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2183003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73832"/>
            <a:ext cx="6995120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¿Por qué se genera el </a:t>
            </a:r>
            <a:r>
              <a:rPr lang="es-MX" dirty="0" smtClean="0">
                <a:solidFill>
                  <a:schemeClr val="bg1"/>
                </a:solidFill>
              </a:rPr>
              <a:t>Problema</a:t>
            </a:r>
            <a:r>
              <a:rPr lang="es-MX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75656" y="1916832"/>
            <a:ext cx="7211144" cy="4941168"/>
          </a:xfrm>
        </p:spPr>
        <p:txBody>
          <a:bodyPr>
            <a:normAutofit lnSpcReduction="10000"/>
          </a:bodyPr>
          <a:lstStyle/>
          <a:p>
            <a:pPr marL="400050" lvl="1" indent="0" algn="just">
              <a:buNone/>
            </a:pPr>
            <a:r>
              <a:rPr lang="es-MX" sz="3200" dirty="0" smtClean="0"/>
              <a:t>Las ausencias continúas de personal en la empresa puede ser síntoma de un problema. Para conocer las causas hay que explorar lo siguiente:</a:t>
            </a:r>
          </a:p>
          <a:p>
            <a:pPr marL="400050" lvl="1" indent="0" algn="just">
              <a:buNone/>
            </a:pPr>
            <a:r>
              <a:rPr lang="es-MX" sz="3200" dirty="0" smtClean="0"/>
              <a:t>a) ¿Por qué falta el personal? b) ¿Quiénes faltan? c) ¿En dónde trabajan? d) ¿Quién es su jefe?, etc. Es recomendable enlistar todas las causas posibles para después eliminarlas por deducción.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501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95120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Investigación u Obtención de Información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31640" y="1916832"/>
            <a:ext cx="7355160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Si la empresa tiene mediciones continuas sobre lo acontecido y el comportamiento de una función, y está ligado a un indicador, entonces estamos frente a una empresa con un sistema de información. </a:t>
            </a:r>
          </a:p>
          <a:p>
            <a:pPr algn="just"/>
            <a:r>
              <a:rPr lang="es-MX" dirty="0" smtClean="0"/>
              <a:t>Si en la empresa sólo hay datos aislados o desprendidos de otras áreas o de comentarios personales, se dice que no estamos frente a una empresa sin sistema de información.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669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688632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Investigación u Obtención de 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75656" y="1983550"/>
            <a:ext cx="7416824" cy="4142613"/>
          </a:xfrm>
        </p:spPr>
        <p:txBody>
          <a:bodyPr>
            <a:normAutofit lnSpcReduction="10000"/>
          </a:bodyPr>
          <a:lstStyle/>
          <a:p>
            <a:r>
              <a:rPr lang="es-MX" sz="3200" dirty="0" smtClean="0"/>
              <a:t>Por tanto, en primer término tenemos que generar la información y el parámetro, arrastrando los datos útiles, dándoles secuencia-frecuencia y utilizando los elementos de identidad del problema.</a:t>
            </a:r>
          </a:p>
          <a:p>
            <a:r>
              <a:rPr lang="es-MX" sz="3200" dirty="0" smtClean="0"/>
              <a:t>De ahí la importancia de generar datos desde la planeación, para administrar bien los parámetros de control.</a:t>
            </a:r>
          </a:p>
          <a:p>
            <a:pPr algn="just"/>
            <a:endParaRPr lang="es-MX" dirty="0"/>
          </a:p>
        </p:txBody>
      </p:sp>
      <p:pic>
        <p:nvPicPr>
          <p:cNvPr id="8194" name="Picture 2" descr="F:\Investigacion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256" y="0"/>
            <a:ext cx="1759744" cy="1650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059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701824"/>
            <a:ext cx="7596336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Desarrollo de Opciones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31640" y="1844824"/>
            <a:ext cx="7632848" cy="50131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La solución de los problemas se logra por varios caminos. Muchas decisiones sólo se toman entre dos alternativas: “sí” o “no”, “hacer” o “no hacer”; pero hay puntos intermedios que pueden ser una mejor solución.</a:t>
            </a:r>
          </a:p>
          <a:p>
            <a:pPr algn="just"/>
            <a:r>
              <a:rPr lang="es-MX" dirty="0" smtClean="0"/>
              <a:t>En este sentido, un directivo creativo puede encontrar soluciones en donde nadie las ve, para convertir los problemas en oportunidades; pero cada solución debe compararse con otros arreglos.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973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Experimentación</a:t>
            </a:r>
            <a:endParaRPr lang="es-MX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8905168"/>
              </p:ext>
            </p:extLst>
          </p:nvPr>
        </p:nvGraphicFramePr>
        <p:xfrm>
          <a:off x="1403648" y="1529904"/>
          <a:ext cx="468052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F:\Experimentac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335712" y="2780928"/>
            <a:ext cx="2351088" cy="235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016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92696"/>
            <a:ext cx="7200800" cy="1143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Análisis de Restricciones</a:t>
            </a:r>
            <a:endParaRPr lang="es-MX" sz="48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074704"/>
              </p:ext>
            </p:extLst>
          </p:nvPr>
        </p:nvGraphicFramePr>
        <p:xfrm>
          <a:off x="1619672" y="1816224"/>
          <a:ext cx="446449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F:\Restriccion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195148" y="2996952"/>
            <a:ext cx="2553316" cy="217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8081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995120" cy="1143000"/>
          </a:xfrm>
          <a:solidFill>
            <a:srgbClr val="FF0000"/>
          </a:solidFill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Análisis de Restricciones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2060848"/>
            <a:ext cx="6995120" cy="4320480"/>
          </a:xfrm>
        </p:spPr>
        <p:txBody>
          <a:bodyPr>
            <a:noAutofit/>
          </a:bodyPr>
          <a:lstStyle/>
          <a:p>
            <a:r>
              <a:rPr lang="es-MX" sz="2800" dirty="0" smtClean="0"/>
              <a:t>El administrador necesita una mente despierta y creativa; debe esforzarse en encontrar soluciones congruentes con la realidad. </a:t>
            </a:r>
          </a:p>
          <a:p>
            <a:r>
              <a:rPr lang="es-MX" sz="2800" dirty="0" smtClean="0"/>
              <a:t>La dirección requiere gente creativa en dos sentidos: </a:t>
            </a:r>
          </a:p>
          <a:p>
            <a:pPr marL="914400" lvl="1" indent="-514350">
              <a:buAutoNum type="alphaLcParenR"/>
            </a:pPr>
            <a:r>
              <a:rPr lang="es-MX" dirty="0" smtClean="0"/>
              <a:t>imaginativa, para encontrar nuevas soluciones, y </a:t>
            </a:r>
          </a:p>
          <a:p>
            <a:pPr marL="914400" lvl="1" indent="-514350">
              <a:buAutoNum type="alphaLcParenR"/>
            </a:pPr>
            <a:r>
              <a:rPr lang="es-MX" dirty="0" smtClean="0"/>
              <a:t>fresca, nueva todo, los días.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9932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Evaluación de Opciones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1417638"/>
            <a:ext cx="4968552" cy="544036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La evaluación de las posibles soluciones es una etapa importante.</a:t>
            </a:r>
          </a:p>
          <a:p>
            <a:pPr algn="just"/>
            <a:r>
              <a:rPr lang="es-MX" dirty="0" smtClean="0"/>
              <a:t>La ponderación de cada una, de sus ventajas y sus desventajas, no es fácil y depende de la información disponible.</a:t>
            </a:r>
          </a:p>
          <a:p>
            <a:pPr algn="just"/>
            <a:r>
              <a:rPr lang="es-MX" dirty="0" smtClean="0"/>
              <a:t>Los árboles de decisión pueden ser una herramienta útil para esta tarea.</a:t>
            </a:r>
          </a:p>
          <a:p>
            <a:endParaRPr lang="es-MX" dirty="0"/>
          </a:p>
        </p:txBody>
      </p:sp>
      <p:pic>
        <p:nvPicPr>
          <p:cNvPr id="5" name="Picture 2" descr="F:\Investigacion II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3248531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558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95120" cy="1143000"/>
          </a:xfrm>
          <a:solidFill>
            <a:schemeClr val="tx1"/>
          </a:solidFill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Evaluación de Opciones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1412776"/>
            <a:ext cx="7344816" cy="54452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MX" sz="5900" dirty="0" smtClean="0"/>
              <a:t>Al evaluar opciones es conveniente plantear las siguientes preguntas:</a:t>
            </a:r>
          </a:p>
          <a:p>
            <a:pPr marL="0" indent="0" algn="just">
              <a:buNone/>
            </a:pPr>
            <a:endParaRPr lang="es-MX" sz="11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¿Cómo contribuye esta opción al cumplimiento del objetivo y misión?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¿En qué forma se afecta a otras operaciones y áreas?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¿Cuán flexible es? (Es irreversible o no.)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¿Qué resistencia al cambio puede tener? ¿De quién y por qué?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¿Cuántos recursos se requieren? ¿Se cuenta con ellos?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¿Cuál es el costo económico?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MX" sz="5900" dirty="0" smtClean="0"/>
              <a:t>¿Cuál es el costo-beneficio?</a:t>
            </a:r>
          </a:p>
        </p:txBody>
      </p:sp>
    </p:spTree>
    <p:extLst>
      <p:ext uri="{BB962C8B-B14F-4D97-AF65-F5344CB8AC3E}">
        <p14:creationId xmlns:p14="http://schemas.microsoft.com/office/powerpoint/2010/main" val="384144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4365104"/>
            <a:ext cx="6995120" cy="1761059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Fue designado miembro distinguido (Distinguished </a:t>
            </a:r>
            <a:r>
              <a:rPr lang="es-MX" dirty="0"/>
              <a:t>F</a:t>
            </a:r>
            <a:r>
              <a:rPr lang="es-MX" dirty="0" smtClean="0"/>
              <a:t>ellow) de la Asociación </a:t>
            </a:r>
            <a:r>
              <a:rPr lang="es-MX" dirty="0"/>
              <a:t>N</a:t>
            </a:r>
            <a:r>
              <a:rPr lang="es-MX" dirty="0" smtClean="0"/>
              <a:t>orteamericana de Economía.</a:t>
            </a:r>
            <a:endParaRPr lang="es-MX" dirty="0"/>
          </a:p>
        </p:txBody>
      </p:sp>
      <p:pic>
        <p:nvPicPr>
          <p:cNvPr id="39938" name="Picture 2" descr="http://2.bp.blogspot.com/-R5xd8QHQocg/Txwbaf9QHNI/AAAAAAAAAQs/YvceJiW4c8Y/s320/simon_postc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895" y="1052736"/>
            <a:ext cx="215265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7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Evaluación de Opciones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4293096"/>
            <a:ext cx="6995120" cy="25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000" dirty="0" smtClean="0"/>
              <a:t>En muchas ocasiones se requiere, por la complejidad de la decisión, formular un modelo matemático de IO, las decisiones menores se pueden tomar con cálculos económicos-financieros de cada opción.</a:t>
            </a:r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40" y="1556792"/>
            <a:ext cx="42672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5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Toma de Decisiones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31640" y="1600200"/>
            <a:ext cx="5544616" cy="4781128"/>
          </a:xfrm>
        </p:spPr>
        <p:txBody>
          <a:bodyPr>
            <a:noAutofit/>
          </a:bodyPr>
          <a:lstStyle/>
          <a:p>
            <a:r>
              <a:rPr lang="es-MX" sz="3200" dirty="0" smtClean="0"/>
              <a:t>El punto crucial de la Solución de Problemas radica en tomar la decisión oportuna. </a:t>
            </a:r>
          </a:p>
          <a:p>
            <a:r>
              <a:rPr lang="es-MX" sz="3200" dirty="0" smtClean="0"/>
              <a:t>Un ejecutivo que no toma decisiones, por miedo, indecisión u otro motivo, está destinado al fracaso.</a:t>
            </a:r>
          </a:p>
          <a:p>
            <a:r>
              <a:rPr lang="es-MX" sz="3200" dirty="0" smtClean="0"/>
              <a:t>¡Recuerda que </a:t>
            </a:r>
            <a:r>
              <a:rPr lang="es-MX" sz="3200" b="1" dirty="0" smtClean="0"/>
              <a:t>NO </a:t>
            </a:r>
            <a:r>
              <a:rPr lang="es-MX" sz="3200" dirty="0" smtClean="0"/>
              <a:t>decidir también es decidir!</a:t>
            </a:r>
            <a:endParaRPr lang="es-MX" sz="3200" dirty="0"/>
          </a:p>
        </p:txBody>
      </p:sp>
      <p:pic>
        <p:nvPicPr>
          <p:cNvPr id="38914" name="Picture 2" descr="F:\Toma de Decision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49454" y="1484784"/>
            <a:ext cx="2359050" cy="2143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3728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476672"/>
            <a:ext cx="6923112" cy="5976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MX" dirty="0" smtClean="0"/>
              <a:t>El pretexto de algunos inexpertos en la dirección de las empresas es que la alta dirección está muy ocupada; sin embargo, hay un proverbio que dice: “Los hombres más atareados son los que disponen de más tiempo”, porque sus acciones se concentran en lo importante. </a:t>
            </a:r>
          </a:p>
          <a:p>
            <a:pPr marL="0" indent="0" algn="just">
              <a:buNone/>
            </a:pPr>
            <a:r>
              <a:rPr lang="es-MX" dirty="0" smtClean="0"/>
              <a:t>Hay otro axioma que dice: “Si se desea resolver un problema, hay que delegarlo al más ocupado, pues encontrará la forma de resolverlo rápido, mientras que el desocupado le dará vueltas.”</a:t>
            </a:r>
          </a:p>
        </p:txBody>
      </p:sp>
    </p:spTree>
    <p:extLst>
      <p:ext uri="{BB962C8B-B14F-4D97-AF65-F5344CB8AC3E}">
        <p14:creationId xmlns:p14="http://schemas.microsoft.com/office/powerpoint/2010/main" val="3918270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Formación del Plan de Corrección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4941167"/>
            <a:ext cx="6995120" cy="11849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3600" dirty="0" smtClean="0"/>
              <a:t>Según el Problema, se deberá elaborar el tipo de </a:t>
            </a:r>
            <a:r>
              <a:rPr lang="es-MX" sz="3600" dirty="0"/>
              <a:t>P</a:t>
            </a:r>
            <a:r>
              <a:rPr lang="es-MX" sz="3600" dirty="0" smtClean="0"/>
              <a:t>lan para Corregir su Causa.</a:t>
            </a:r>
          </a:p>
          <a:p>
            <a:pPr algn="just">
              <a:buNone/>
            </a:pPr>
            <a:endParaRPr lang="es-MX" dirty="0"/>
          </a:p>
        </p:txBody>
      </p:sp>
      <p:pic>
        <p:nvPicPr>
          <p:cNvPr id="39938" name="Picture 2" descr="F:\Pla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600200"/>
            <a:ext cx="3886200" cy="301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463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692696"/>
            <a:ext cx="6995120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600" dirty="0" smtClean="0"/>
              <a:t>Es conveniente que la corrección se genere o enriquezca con parámetros, puntos de medición o indicadores para saber si el sistema se benefició o no. </a:t>
            </a:r>
          </a:p>
          <a:p>
            <a:pPr marL="0" indent="0" algn="just">
              <a:buNone/>
            </a:pPr>
            <a:endParaRPr lang="es-MX" sz="1500" dirty="0" smtClean="0"/>
          </a:p>
          <a:p>
            <a:pPr marL="0" indent="0" algn="just">
              <a:buNone/>
            </a:pPr>
            <a:r>
              <a:rPr lang="es-MX" sz="3600" dirty="0" smtClean="0"/>
              <a:t>Las organizaciones (sistemas) que aprenden son las que a partir de las correcciones ya no incurren en el problema; es decir, se cambia el comportamiento del sistema.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0155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7"/>
            <a:ext cx="5256584" cy="185263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Ejecución y Control</a:t>
            </a:r>
            <a:endParaRPr lang="es-MX" sz="5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75656" y="2492896"/>
            <a:ext cx="7344816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3600" dirty="0" smtClean="0"/>
              <a:t>Este paso es el de la acción, es el de garantizar la aplicación de la decisión. </a:t>
            </a:r>
          </a:p>
          <a:p>
            <a:pPr algn="just"/>
            <a:r>
              <a:rPr lang="es-MX" sz="3600" dirty="0" smtClean="0"/>
              <a:t>Se le llama seguimiento a la observación del efecto, que puede ser a través de reportes con gráficos de control.</a:t>
            </a:r>
          </a:p>
          <a:p>
            <a:endParaRPr lang="es-MX" dirty="0"/>
          </a:p>
        </p:txBody>
      </p:sp>
      <p:pic>
        <p:nvPicPr>
          <p:cNvPr id="40962" name="Picture 2" descr="F:\La Autoridad y .... I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74638"/>
            <a:ext cx="1900138" cy="185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906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49288"/>
            <a:ext cx="7200800" cy="1195536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IMPLICACIONES DE LA TEORIA DE LAS DECISIONES 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7184300" cy="1872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dirty="0" smtClean="0"/>
              <a:t>Simón destaca  que el Proceso </a:t>
            </a:r>
            <a:r>
              <a:rPr lang="es-MX" dirty="0"/>
              <a:t>D</a:t>
            </a:r>
            <a:r>
              <a:rPr lang="es-MX" dirty="0" smtClean="0"/>
              <a:t>ecisorio comienza en el individuo y le permite Solucionar </a:t>
            </a:r>
            <a:r>
              <a:rPr lang="es-MX" dirty="0"/>
              <a:t>P</a:t>
            </a:r>
            <a:r>
              <a:rPr lang="es-MX" dirty="0" smtClean="0"/>
              <a:t>roblemas o enfrentarse a diversas situaciones 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5" name="Picture 4" descr="https://encrypted-tbn2.gstatic.com/images?q=tbn:ANd9GcSlchILrlKmr1uc9dr4MWwNGZ7U3TLkdsgVEEwb6RpHQ-qvGrv2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3462661" cy="28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3.gstatic.com/images?q=tbn:ANd9GcRNZKACWQsEMjTm4Yu2csif0urOYmYs5NOOqEvUJOT_njhOo6q-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367876" cy="28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3"/>
            <a:ext cx="8229600" cy="567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b="1" dirty="0" smtClean="0"/>
              <a:t>RECOMENDACIONES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75480800"/>
              </p:ext>
            </p:extLst>
          </p:nvPr>
        </p:nvGraphicFramePr>
        <p:xfrm>
          <a:off x="251520" y="119675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4" name="AutoShape 2" descr="data:image/jpeg;base64,/9j/4AAQSkZJRgABAQAAAQABAAD/2wBDAAkGBwgHBgkIBwgKCgkLDRYPDQwMDRsUFRAWIB0iIiAdHx8kKDQsJCYxJx8fLT0tMTU3Ojo6Iys/RD84QzQ5Ojf/2wBDAQoKCg0MDRoPDxo3JR8lNzc3Nzc3Nzc3Nzc3Nzc3Nzc3Nzc3Nzc3Nzc3Nzc3Nzc3Nzc3Nzc3Nzc3Nzc3Nzc3Nzf/wAARCACvANkDASIAAhEBAxEB/8QAGwAAAQUBAQAAAAAAAAAAAAAAAgABAwQFBgf/xAA2EAABBAAFAgQFBAECBwAAAAABAAIDEQQFEiExQVEGEyJhMkJxgZEUI1KxBxahJDNyksHh8P/EABsBAAIDAQEBAAAAAAAAAAAAAAECAAMFBAYH/8QAIxEAAgICAwEAAwEBAQAAAAAAAAECEQMEEiExBRNBUSIycf/aAAwDAQACEQMRAD8A8aSSpOlHoZJOlSgaGC28o8M4/MwJGs8uI/O9TeD8nbmOO8yZtwxbkdyvU4I2RsDdIDQNgFnbe48T4w9NHU0llXKfhwY8AnRvjPV7M2WHm/hnHZaC8gSxj5mr1qQtANBZmO0PjcHCwebXBD6OaMu+0d8/n4ZKkqMTwJ6svA62uyENhc/4Yw7IHTNjFN1WPZdSBTbtcuzPnNtFmKDxxUWVZMMCzhUMRCWDZa77IpVJ4zRtc1suOV8u83bZrZddhWsDBsuZxo8vM4XjqaXRYd+poVuR2kSJNOW1QVCaMEcK++ieyqzVuBuqSxI5bN8KGYmOVnAdutvAH9ppJ6KhnLD5RdXCs5OHTYdlH7rpTbxqyt9MvSyatlSlb6ja124VtAlNLhWdlXaHizCe0bri/GEFSslA52Xok2DB3GxXHeMsK4YUuLfhNrs0clZkce7HliZw1JqRFIhejPPUCknpKlAUJLZJNShCRJNaSg1jpDdCrWVwfqsxghA+J4CDdKyLtpHpXgzAfpMrjJHrk9Tl0+imWRuo8BA2KFjBtpFKeYhrRW68xmnzm5M9PhioxUUVp7ArlZuLbcZWm/69FQxmzXKkubG8Nx2JXHjUugds1ZHh8AYUnu4rXkIA3Sz7bKv2RuNEWgmaC1IOa52xRSU5VhOYziMtnjd0a5a2Cd6BfZQZzFqgJA3G6LK3h8DT7Ky7iiJ9lmVxvlV3PNqaWhe6rkanbFIWcuitjWedC8V0TeH3Vhy3qDStviqN19QqeS0ySZvZysi/8tCv+nQMO1KZzWlt9VDFwpCbVT9GIJmt7crJzXBRYzCvilAIIpak3FKs9uxtNFuLtCSSkqPG83wLsvxskDuAdj3CpLt/HeXnQ3FMb8Jorieq9VrZfy4lI83sYvx5GhkqSSXQUiSSS2UAMntCnKILEuk8BYT9RnjXkemJpcVzS9E/xrlzvImxThs86W+65dufDC2X6sOWVHcNk6NF+4CaQlx2aVbbCGNA2+yT2jel5iUj0UTOf15WbjCQ119ltvYKKxs2i/ZeW7GkYytj2y3kjwzBMvrutCV4c3b+1VyLCn9DEZAbItaT2ACgB+EJypiJWynE1g3I36I30BsFK1g/iEjGasKu7LaMvHO1MLe4VDKnODnRE1RWriogbtZDWlmPYR1CeL6aEXpr+QHA7kqOGA6+RSvQMttk8p/KAPpVdjqyjigWtPFfRZWWPrHStvra6CXDhzSCFgSYZ2DzLzb9D9lbjadoDOkiZTAULyQN+Amw8wc1oCsPjEmxr6JWqApf0oOlFkEqJzgTsrUmGaNqCjMTK6fhQjr1GRm2Fbi8HJE8XqavJcXA6DESROFFriF7HiGkWBwvN/GGF8nMfMAoSCz9Vr/MyVJwMrfha5HP0lSdIraMuhqTIgl+FLJREkl9E4TFY7Glzg0ck0F7d4VwP6PKsNCBRDAXfVeS+GMEcdneFhqxrDj9BuvccOBFEB/SyPp5PIGnoQ9kJ7tPvuge6t+hQSzG/gJ+gVN+I1PALC0LEaNhFlzr4+qzM0H7Duyvtc3TYcN1n5i8GBwKCXYxuZbX6SNo/iFO8bEqrlY1YRhB+UK09pA9kskBegt0bbIHmjYFBOOd00svpISoZ2U8VuCeFiagcwYPqtXEyXe6wHSVmjOvKsgrugI6vDkBoA3VkEH5aVDCu9IVvVqGx4VaHkFK4cVayMzAfGdvcLQL+bWfjnel1cIpdgr9D5XbmDUbWyyJoF2ucymfbY8GluxTWAmlYHEmexp5CgdC02pvMvZLVYIqkqBTKcsIcN1yfivIDmGH1QmpWbt7Fdsa6hVp4g5p2V2LLLHJSRVkxKaaZ4PNE+CV0cjS1zTRBQLu/HGSBzDjsOz1t/5gA5HdcKQQvT6+dZoKSMHNieKVDFN+E6Wn/wCpXlJEnSTgXsiIjs/8bYb/AI3EYotvQ3Q36lektbK9u5LWrB8CZIcvypj5b86f1uB+UVsF1RYAKXm93Kp5XRuasHHGkU3QFo2/3QBjuoH5V5rBVuOyRDTwFwN2d0XRnysOnssfMi5kTgRt3W/KRR6LHzNzDC4bEUmg+xuzVyOfVgYq/iFclcKN2fZYHh973YNoaSGjZahY7nWhk/6AqTDJb0Yb+qgmeW/I782j8o/zTiAfMbVdjuSMjHYjym0SbPQrEbIXZnHvvRXUYrANl4NFZ8eQNZMJ3THUBsNOyvxzik7ETNPDO9IBJH0VzSw9/wAqhDFo2LjfsrAaK5cufwsbQT2AbivyqGLI0EWroYe5Krz4QSsIBI+ieLFumYWWTaZXi/mK6TDyDRZXOMy7FYfFuIbrY42HBbkEb2sAedz0G6tyVfQVLo0GPF3aMuBF2qTRR2JRO1DhxAVVEbLYkFUeUHIJBVQufdhxsJebI27No9iNpkWPhbKxzHgEOFELyTP8vdl2YSREftndh9l63JPYpwXJeNMC3F4EzRi5Id/t1WjoZnjycX4zh28XKFr9HAaQU2kpddkrcvQGQmiGitrwjlpzPPIIXNuNh8yT6D/2sUL1P/GmWNweWPx8wqXEn030YOPyqNvL+LE3+w6+PnkSO2hYIoxdCghfKb4CjkxLTtY/BVd8peSAPyF5iTs9BBJek8k2nbqoxKSCRsBsodDjd19kmwkm3H7BVltoUuqXZgvueigOCY4/vW8fxHCvAcbBMY9RvYfdMiW2RMDI2hjGhrRwAOEVgcWUDgQePuno8jcINWFxRI1/GymFEBZeMzCDB7PNv6NbyqB8UGM0cMHD/r3/AKRjilLxDxwTmrSOjcNuEBLSKpY8PibDSOAnjdGD1BsBasbo54xJDI17DwQUzxuPossUof8ASGLBz/4T3ppGALr+1n5vmEGWw6n+qQ/Czj8pY43OXGKtiTlGKuRfBvjlENhwvO8b4txpefKkDB2YKpV4fGGaRH1S+YOz91qx+LsuN9GXL6uupVZ6RILPwomMHVc3kPiyHMJGwYlrYZjs0g+kldPenalnZsGTBLjkVM0MOaGaPLG7QzRXT8pnVvYH5UlAoHD3pVWXENVaAtJ4Uzx3QgUKu1OQGuyq9gPIVTFYZsjHMeNiKK0iKO6jewG+E0ZU7BKFnlOfZFNlkhkb68O47OHy+xWMvYsXg4543RyNDmuFEFYH+k8v/g7/ALitnB9KPGsnpl5NFuVwOEyfL5MzzGHCxg+t3qP8W9SvZcPGYYGRM9EbGhrWjsNgsbwxkEGS4cOdUmNkH7knQew9v7W83c2bXPvbKzSqPiH1MDxxt+sJjaq7UwYB0+6TG0On3R6SbN2uB0diBcSNqoJNd2CMAG9X9pUN6Sj2kM1wA7n6IXnV8xv6J+N0nGggOiF216SLPZZ+ZYs4SAuOz3fCtFwB5C4zxHi3TY90TD6I9tu6sxQ5yo6NfH+SdFDF4gySE6iTdk91F5tutxQBpJUnkuAsjZaSSSo2lBJUDraX7lamTZocHOKJMbj629D7rJez8qF8jmABuxHVR41NUU5oKUaZ6bicRFFhXYjX6A3Va82zvM3YuZ8jnk2rua5s9/hLDxajrMxjd7gbrlGlz3BovddvyNRRbnL08T9jM4r8aHHqJPKdzdqVrBYR8+IEDWnzHGgFZzjKcRlc3lYpha+r3W/KaTo80ot9mS1zmPBaSCDYIXrXhTMjmmUxSPNys9D/AKheTEAldv8A40xGibE4cnZw1Ae6xfsYlPDy/aNn5OVwycf0zvdPZRu5NGypi+goTVk1v7Lynp6ZMF24tVpHabsp5JaOlvqPshEJedTzfsoMmgA8v+Hf3UrWAjclEGhvsjoUoiNkRZt7KLy1LLMGbDc9lX81/YKymUuSJ4mBo4U4IA2CoDEO7flE3EmuAndhVF0OBHREH9Gqj55u6CMYm6sH7JWNSZdaC7k0n4sAn8quzEMre/wpGyxOv1/lKHiSgX1QyAgUn8xjW7SM/KgfJfwuYfug0SIE3pY546ArgpX6cWZHt1Ausg9V20snpII2K4vM4jFiXiuCunV6kzR0mlJpg4mWJ87pII/LYTs0m6Wzjczyp+SQwYfCkYwH1yHqucvZIn3Xc4pmg8UZVb8E91lV5lM4qtK7lPAGVpIhx7icqjbfE5NfZV8rlZBioppW6mMcCW90sUS7CkC6DrVVl6VsaX+Ynz76755HRpYnNHuzN+MgHlkv1NHZTZ9ns2dTifEut+kNJquFjOvshAN2Qut03bMaKaVEoO66vwG7RmJcBtoK5G7XUeFXeRIdzbxSz/oyTwtf00fnxaypno7sU0bEb9lGXulA3LRXA5VCFwI2aSrLX6RwvJODPRqdola2tgKAUgd7lVvNB5Ub8QG9VOIyZac+uqgmmPwtJVZ+LvYclJnFnkplEMp9UiQcbflD+UQOyVBOVpC27IaBKfhIEFMMMb6Jbp690xHZKxkxwT1RNLgbDigaSpG13SNDWSeZKRRd/sFG4O+YqRoBHKct7cKULZVfq+U0sHO4nkh7hYAq10xZ3Cr4jDNlaWloT45cJWW45uLTRwx9ihJWxmORO1F0W3ssp+U40baXLShkhJemlHcVdkD3Bu7iAFVkeZjpjG3dakGQYqUgvB+618FkDYSHSDUR0RefHD92c2fYc1SMOHLCcFIXt+JtBYT4jCS09F6VJA3ytFDhcfm2VTGc+SwkK3U3Kk0zC29X8sevTCJ7oS5X25RjnmhCT9lbw3hjGyn1t0haMtzGl6ZS0cl+GRA0ueKFkldr4dy9zWiSQValyrw1Hhac8an+63WQ+WAGNF+yydvcWTpeHdh1vx/+ko9AoBMRI72UscXV3Kna0dVm2dkUyqISR6iUL4g3orukUquIdpBSeFpRAuQkhTs35UDdzamHCdeERK0hLUECaz3UoJIAhcDeyLpylqRDbAFp9SE7pilCSA2EYULUbXUgQnZt0UgdYpVg+uuykElndAlEhdfRCRtaWrbZCSL3UoKY9AinAIhh2EqPUB1RiUAbboWO3/AzEG9lBI6jQARue5+xNJ2xDklEW/6UjG57jY2UkeFj6iyrbWBIgDhG6A+yJmGbVhoRaA3kIyaFAoDZ5RTYvEQHbZSMDQO5QgGtgnFBQHFEnPCVVymYiJCFhXQLnbbLPxT7NBW5nUCs2R9uKCVsDHapWqEFSNKtoUkJQpxsEOr6qAsMn3Svshq0jtugWCSCEuStSiUwkxTE0EzT1S0CmL1DqjYT3TXaQ5tAJKD7piCTsUJRN5RoWwxE00pGsrikIUrT1KFDpjtYDypNIqwg1JaiSoR9jgBORY4TH2RtGyALIy2kwG6JwvqgGyIwd9AlXUpxRCVIihAhC8dQmOyFzigBlbEuIaqLirWLcqZO6MF2K3YTVK0qIIrVtEvomvZBqTg7IdkaF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1656184" cy="96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ttps://encrypted-tbn1.gstatic.com/images?q=tbn:ANd9GcRUx-rEad14X8HzV_ZuV26U_UIYGJODvRxNZdQjm8rgDBkT0mG-x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348880"/>
            <a:ext cx="1656184" cy="855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9" name="AutoShape 7" descr="data:image/jpeg;base64,/9j/4AAQSkZJRgABAQAAAQABAAD/2wCEAAkGBxQTEhUUEhQVFRQUFBgXFxUVFBYVFBocHBgXFxgUFRUYHCggGBolHRUUIjEhJSksLi4uFx8zODMsNygtLysBCgoKDg0OGxAQGywkICYvLCwsLCwsLCwsLSwsLCwsLCwsLCwsLCwsLCwsLCwsLCwsLCwsLCwsLCwsLCwsLCwsLP/AABEIANAAhAMBEQACEQEDEQH/xAAcAAABBQEBAQAAAAAAAAAAAAABAAQFBgcCAwj/xABAEAACAQMCAwYEBAQEAwkAAAABAgMABBESIQUGMQcTIkFRYTJxgZEUQqHBIzNSsQgVctEk8PElYmNzgoOywuH/xAAbAQACAwEBAQAAAAAAAAAAAAAAAQMEBQIGB//EAC0RAAICAgEDBAICAgEFAAAAAAABAgMEESEFEjETIkFRFGEjcTKBsQYVFkLw/9oADAMBAAIRAxEAPwDZazCcVACpAAHrRsZ2KDg5pHQqNgNeI8RigjMkzrGi9Wc4FGn4HobcI4/bXIzbzxy+ysCft1oe15DXBKAUHICKBixQARTAJFISAooQMLCmCOdNLY9ipgGgBGgBAUtBsJpCQKYwUAYX2qWF7f8AEjbRgd1BGrrlsJ4ti7H+rORj0FS13V1Qc5PkkdU56jEiLvs9a2t/xFvdlriMKxVF0glmAAjcNkHfzG/tUUeo1Wz7GuCV4lla4Nx5Lnneyga7GJ9GJB55BIyffABPzruek9R8FZ7+SbrjyABQARSARpiFQMWaABmkAa6ANAgGgAikAKAAaQyB5w5oSwiDujPqOAFwN/cnpVjHxpXy7YnFlirXcym8I5zW/eQKixSAAqpfUXG+TnA3HoKrdY6dZTFS8lzpuWptxfBKxeAEvgIpLMXAxjr/AH86wKk3NRNe6Ue3ZGcD7VImkELRMQZNCyIwOcnAJQ/sa9k+l2RpU9nmHlRdjWjTqzmicVABFIA0xAoARoGA0gDXQhUAKgDqkwOQaAFRsZmXb0n/AAKHO4lH12rU6U/5WQ3a1yZJ2Zs3+Z2wBxqcjcZB8DbEehq/1D3UNSOauJpo0jmaV0s+KSBw6h1iXVto1aEbR6DxEY+tee6fRCV0eDbz5dlMV8tGd9mMJk4nbL/4mo/JQW/avVZc9USZ59Q3JH1HmvJl3Qs0gCKEB0KZyHFAAIoABFA9gpgGgBUgFmgAUDFSAzrtwi1WSHyEwz9jWr0l/wAxXyf8DFuQJNHE7YjfEuB9QR+9aWbDuhIKH7lsu/Fe8/ya/ZxgPdJgnzIlXUPoRWJ02L9aJ6DrcoNQUX8Iiuwy21cTDf0QyH67L/8AY1tdSeqX+zz0P8tH0WK8zr5LIqYBpAGmIVIAE0x6PPvRvuNuu/T50DPQimciFABoAVIAUhizQBTuf4BcxfhshcsDqPTbywN/PrUlGYsa5S1sl/Dd1b09GCc0cAlsLgZbzBSSMkdOuD5MK9Fi50MxNJaKVmPOmK29nnOk1w0caySSBnyqu7acsd3wTjqSc1alVXTH1IrwVa7ZzfbJmm8gcEHDJTN30cxZe7dUzhRnVkN67em9ee6h1B2ah2tI1MfEUk5dxsEbZAI3B3FUdHP6O6QBoEKjYANMYqAOdApaA7xXQhUAKkAsUACloCuc3c429go705kb4YwRqPv7D3o88IsU47sf0jJeZufRMDJCrxMfDpJVhvnLBuoPtireFRXZelYixmU20Y7cWM+zlI7y+hjny6qzPoJ8JIUkEr57it7OhGqpzrWn4PP09/fqT2iy9r/AI4JI7uMAa20umMLkDOseh2qr0vIlN+lI6zKVrujwyq8lXqyXSIwJUnJAbTnG5yRXfW51VYznJeDjp1NqvSi/Ju1hxgMQukKOgwc49PKvE0dUjbZ2taN+3DlFbJitQpBFAhUACgYqYApAd10IFACNIAE0g0KgDFOa+THu+IXEk0rIildOF1Fh/SpJAAH1qCeYsZa1ybEIKyMFEF3yJbTRMsXeRuE8BJBBYAHxA9cnbrVfF6o43pyJcqE3S4FU7L0aHitvqGPGyn6qwI+9e5y9TxnJHlYS/kUfk1nnpkmGHUMFVioJwMnYN1GTXlMbLsjeo1/7NeeJW6W7GZpyBw/+NLLjAU92vzJ3/ap/+psluMaV/YdEp5lY/CNNuEEan4mcFcgbeYzjAOR/ztXkIwjH2/JquyU/6Lhwm41xg+m328638O12VKTMfJh2WaHoq0QCoAVAAzTGDNINHYro5BikMFABxSAB2HsKAIPjdtqBZc4PnuRnYDb39qpZmM7Y7j5L2Jb2PkrZXufE8kaqu7Dz9f6v2rMWNPaejUd0ZcL5KLweLXemSGPdZDIWY+BBnOokf2r18epR/GjVr4MGzpU4XO1vg9uPcfMkzpICFVsAAlQceZBGfeqtGUqE+2PJrXdEsvrjPu4+hzyXdoZUgVCNbNI2Pvt9lFZeXXPJtds3/ol/H/Eo7Y+C9SFWk060Dt4QpbDZI2JXGemaoUYzlNt/JE5NQ2lwWjh1oIowg3x5+tbNNSqrUUZV1jsn3DqpWQhoGCgAUbGDNINBFdCDSABpgGkA24gB3bZ6bf3FOPLHvXI0srvOEbzGP02qWVflkUbeUUebhYuOI8Qt+8YfwoGBJYjON8qCAQdqsX0p4kZfssU5DhdsneB8GSJEEaApnxMTvqHQnbxb7fWsuujtlt/6LduR6r8mUc3KPxlx/wCa1J+T23T4p4sF+gcoHTewFfNwrDyIYYIP0ruL29Mh6ljw/Hm0WPn8LFxOEqMfyi25P5vU+1Hak+DM6bKUsGUX+/8Ag2NDkCpODyj8hFAg0CBQMBoGKkB0tdo5EaQApDFTAb8QH8Nh7UR8g1tEGYMNDJ57A/Qn/c/ere1toq9rcItFZgkMfMsi+U1oMfQDH/xNaPapdO39Mkk/5EWvgbHuZARkq7bfWsm5b1oeO/c1+yqdpvLtqtu1wQyTsVAKtszEj4gdjtk/Sqz4PS9Jyb7LVTv2mfcpgG7hGoDD5yzBRsCep+VFcW5G51K1V40kOeeb4SXshVg2gIFIIIJCgnBHXcmupwalvRW6VKH43Y3/APM3bhE+uCJx0eNG+6g0P7PI3R7bJL9seUEQaQhGmMFACIo4AVMA0CBSGcSyhQSxAA6knAo39jSbIrinG4kjY6h0O/UfM+1EXuSivLJHU4xcpcIovE+0SPvFWFfCuQSx2OfPFb9PSZNd02YtvUexdtceCtce5hkW/ivVVCYo2QgMcdGxnfP5q0MfDiqJU78kcc9zal8i5O5zubviUSMwWJ33iX4DgFt87k5GarZXT6qceT+UXVbJ2J/ZJdv144FuEPhGsnB6HYDP0JrBx4Rm9SNeq2ymPdDyYlPOzfEc1cjCMfBVuybLX72PeGcIuZf5MUjA/mCnR1AyW6Y3H3olbCKe2FXqJ+03Hs4uL+1CRXYxCAFALglRsBjz2229Kz7srHm9R8lmVEpR20aoKjKoaBCoGCgBUwFQAcUCY3v7oRRvI3RFLH5AZ/auZy7Vs7hBzkooxHmHj91xGXMUbdyuAqIGbBz1YgYz86ilqXnyehporx17itcaurm3PcTF1A3KFsrv6eXWt3ocalY9rn4MfrsPUrUoeCBDFmBJwK9a+EeaajGOiUksmkGF2zXDkorZThdGEuR3/k8lnLpDYcAEuhPh1AHY+u+K8p1Lq3rKVUVx8ntul9LjtX2v+kMOIWdww14dkDbuQdOc+Z6elZVM64mxlQc2oxfBpY5UtF/D3HcL3kkMZIx4NRG76T51Q6jmWxj2xetmfj48ZTlv4JDjV28UaxweEvsT7eYqlVJxhy/JdopjObcvghYGm9dWd8gE9N87VGu3u2lyXJqtrRqHKvEzcW6yHrupPrjbNbVU3KO35PLZdSqscUTOak2VgUwBSGLFABroAmgRWe0GzaSxl0tpKDX7HTuVNQ3R+S7gT7blsz7s9lP4Rhkju5mzg46hWBJ/T6VnZ85RmpLxo2rILv0z2574bFLYvIfjRgwY7sd/gz6bnFS9OypQtTK1lXdut/Jm0vDniCmRCodQy5HUHoQa+l4+Qr4KSPE5UJVWOBN2TAIpHn1NdWcxZizT9Tk1KyslTvJkYlpVQHIBVdIBXT6+Rr5xnTcLJa+z6LiS764wfwek6fiLWaORsa0Kk40hScDp8/OoMaxzmTWpVSTR5T3sUjfh43DS2qRq6533AIPvsRv7111KmTUZfBHiWJSkd8V4eFEco3Pd9euCfPGOu5qpmR7IxaLOJZ3ScDw4bMzHOT/Tj69aqRlJMs31xXwevLXE40lESsB4iANQJJ6kepOc+VaWNKbmlp6KOTVH0+7fJfAa1PLMYRoABNDGGkAq6EA0DOJ4lZSrDKsCCD0IPUGk1scW09ow7mK9/AcSa3hDLCdLFc7EMBld8/SpvwIZGO18l2OVZ6kWwcz8RjkEahiYiW1asAZI22H1+9R9N6cqdqfLNHqUba61NkezBkEPUKcqSd18tvb2rWsy3h6sSPPLFWZ7d8/Y3QFZFijClmkVQWBwuogE++5rhdbnauFrZx/49CPvnLejauIhIYXd91SLdcZ1aFOyj1IrKurVr0/kuU2dq9pH8j8Q/FxJP3H4dTk6GOWZfyODgeE5z9K4WJGqXB3PIc48lS412dXC3U17Y3A/ENIZFiK4Qo3WMnPXr7dOlW+6Eodk1wVk/d3RfJM8scWnu0mhubdree2IJU5KMrA+IEgbagTsTt51SyMKDgop8FqnIcZ9zBwENNAJmUIjlgpj6sFJU7ncZIyCPKoqumqMlyTXZ7a8FetuyOKU9/HcSxlZSxyA2QGJ8D5BUj1OelbEr/TSijLg+9ts2iMYAHoOv71Rb2dHdIAUxiNLYCroQqBnhdXSRjMjBR6kgUJNjSb8GBdrZMl/30Cl00IC4+HIzkH1HStTDWoNMdia0QXFJg0ercNtkAggZGlj19D+lTQr7Zfo1crqML8VVv8AyRKcllbmeFJH0gvpY48R8vpn1qPPx/VgZOLc6m2bPDy1AJVmA3ijMargYHXxfPBP3rH7O1pliWTJrsIntE4iYeF3ZPVo9IPn42VP7MatRjuaZTg2toc9nfE1ueEwOowUi7phjzj8Jx7bA/WlZHVn9nW9omOHy/xP/SP7U5x9pBF+/TIPtO5iS2tnjMgWScBVycHSSFdh8gajojuXJditrZ4cmcZsTbw2q3UTG3hVSQwQE4wSNWM+f3rqan3bSFJLRcrYeABNJQjYg7f8/WopNvyc6S8DtRtXJyGkIVMBUgFXQxUCIjjGRk9fBt+4/UVUyJuK2i5jJPgpnMXCUeJ2jXGFyUHwkeZHoR1+lS4GfL1FGRNfRqJi3FZNDEYxivURe0ZLWmdcriTvkaLLeJdwpxkEHGR54qK22K4kzuMJeUa1z3z/ACWCJFGitNMneMz5wqnwjAHUkg/auMXBhkbk3wjhycDPeIdpEtxC8M9vA6yBQxw4PhwQQQ224HSrUOmVuWk2L1WOF7UZo4u6t7eKAaQAFLlV9SqZwM5yacemVKXukx+s9cI0rs85me9hWWVAsqsVLKCEbT5geuD+lZebCFNrqiwUG136In/EBZCW0hnQ57qTDY/pcYzn5gfeq2O9T0TSi3AwOrpBsm+UeJXMNzGLV2V2cAKGIVt+jjoR86jsinHkmqlqWmfW1pOGUEMrbb6SCM+fSs18Pk6kuT3BpHIqADQIH0roYaBDHirLp3IHnjzPrtVe/t002T0b7tor9vDjUp6YYfpt+hrMo3GxGlZLuiVc9lCyFpZ5NR05WNAVXOM+Jzk/YV6aWXJR1Ey9R7jw4Dx6HJgtgQ4/Igwu3U/PY/pvWLk13P3tmrWopJSRUu1K7WdUZwFmh8BBILFD64HUH+9bvQsq1ScJ+GUuoY0Yw74Fa5B4JDeXYt55HjDo2hkx8SjVpII6EBvtW3ZbZRucVsyoxUnoh7y1AneOLU4EjKm2WYAkA4Hy8qbm1X6kv7OlHcu1Gg8D43JDZw28MbM6FywAxg6i2rPXz/SvIZL9W92OWj0dWMq4KL/2SsvPQWzk78ZmVV0asMsuWwQc7ggZPptSVHr8J6OLoKjlcoy7mXiwuZFcII8IF0ggjYncYA9a1Mep1x7W9mTk2RsltLRL8h8rfii8jOUji2yF1FjjoBkYwP71Vz8xUJR+WTYWM7G5fRcVil4PdJdQEyWjlY5i4AKZYBsqD164OPUVFi3xvi4/JNlVyhwbujAgEdCMiudclBnWKYCo0Aa7ELNICm8WndnYjOzY/wBhvXmMmu225yf+jdxVCMFs6S57uFpJfCqxMWJ9Fzgn6VpURe4/ZBZptqP2O+X+LreWYlRdIfJCnfYHodvY1rWwcVwUVxMiUtPw0SpG2ArO3wgZ1Fm0/TV+lYWTdPuNSlKb5G19y3FdqrzYdkL/AJOoYFQp89sj6irOHdNNdv6I72luLRhHGOGy2V08QLCSJtmGVJGMhhnpkGvcvJqlUpb5MRUzctRRa+x/hAkuzI4/lxnTnHVvDqGeuAT09apdZyYzoSqZPj0zhPukjXYrUQIkcRwEyACMk5yd8e5zXiJ2ScuWay9+2zIu265/4mGIH4IcnyHiJO32r0HS1utyZnZkvCM2rTKJqnJPM9nHbRwlzFIoy+oeFmznUrj6bGvP9Rwrp2epHlG3g5VcYKD4LwvBBxIxgOpto3WRlBGGI6K481xnb39qr4MbK968/wDB1lWVpakjTAMVomQE0CBTGGmI4mOAcUHS8lC5xEsUqvDGJZCceM4AHXUfbqKz7Eoz3N8GtjNThoq/HOG8QmXu5Se7m0vNL8KBVLYgjG+3TfG5NW6ZRa7kv6OZ9sXpMvvLq91bKqqFHUKBjAIwBjGx2zj3qzXuS9xm5Ukn7TvjLGO2eaMZKoSFb4Qwzn3wfQe1Q/hwsn2skje4o9WJjiSQ6snTlTsM+e3zqSnGhBuMSHIyH27Mk5t4K15x8RgHSwjdyN8IEGon06Y+oqWvUYv+y0pS7IyRcOK8iNbzLdcP3KNkwE4BB2IVj5Y8jVZ7TLMM1Th6cyX49eiOeyjEIaS6cgqxAaMBNTNnzx6e3Wo/wa5ycmVo5EorQ65o4JDNb+OJZmGrTqUEjUeo/Supd1cf4xVzUp+/wZpd8gWSQzPIkqFItQ3K+InCjB65qOjNyHJqZdWFTZKKh8k7wzswtQkQ7ku/dKXZmOCxwW2z5V1lWZMtem9fZAo0Vyaa+eC+8qcvxWkZWJFjJJ1Ben389sU6oyXMntla+1S4S4J6pCuKgAYpaGGugOJVyCPUUDXkgL4d5K0bEjXGCh6AHzUkeuf0p2VRlDbR3TY4T0Q3JEhktpY2csYJXiAbqMNlDq6kYx+tEHtIv9Sr9Oaklw1ssryAqmMA7jHuOoqVLtkZcvcin9o3NEEdrNAJFE4MZaPfVpLqxI+lW+n1Odyb/f8AwFqagF+fbG7McEUrGVyMDu2AJAycsdugNRxg4zZzbD2bZPC2trW6eeSVI3uIlTEjBQQmclSfYj7VXjVObaiif1P41EkbG8jfJjkWRQdJKMGA8+o9iKcoSil3EW0nwZ5xC2ml5liEvhSK3ZoCN9Q0lWP+rLNkf90V3B/xvR1/7I0SZToYDqB+o/8A0VGmnyctPfBS+0Di9o6JHcXOgxlXkhQanbY+Dbocmn+LKfhcGhhZn425a5aLByhxqG7hSSE50jDKPiXP5WU9PLf2pW1yr4ZTm1NuTLJEDknGOn/Wod/Byz1oOQGgYqNgE10xI4lcAZOwpPWuTpLbKPzDzTBakyy5YaGVVGzE5OB7Dpv5VewqPyvbWzi1uqe5IyvgvaU9vczzdyJFn6x95pAOcg6tJz9q2/8AsFcY6Ujq3qNl1ahNcIsvKXMF5f8AEI7sxBLaPVGVXGBlTk5O7kErmsvqNdOJqvfL52dURc4sqfbDG3+ZuVy2qBCTpO+AQTgeXhzUOBkemnKP2zq2qTaT+hj2Y8FlkvY5lQmKFiXYYGCUbA36nJG1K7JhDmXycfjSkuDSO2O0S7tjIpw9qpfB8x0ZSB0PTrXHTsuKsa+yS2hqvkzvsq4/PBerFCNSTnDxk4GACTID5FQCauZlsWnJ+CtXBt6NU7Q+Fm4ijkjmWG5gbVC5bDMcfyw2RjPyrJxMz3v27XyXLKdR03yMuSufpZ4pvxQVDb4DyBgqMdwS5IOk+HyBzV/NpjW4utb7vggpXc+fgzPnLgBR+9RlkimkYpIj6hvltB269ftUuLkqX8clpr4C2vXuT4G3KXMb2cupWZGG2V3BH9LDzFXJ1qxaZBGWj6R5M5g/G2qzadJJII8sjzHtWJdV6c9EvknagAVABoABpjK1z7dvFaPKqlxGCzqDgkAHb5Zxn2zThS7pqH2TVWKvcmfOd1zDcXQEUrBy8g0FsKEJOMA9Au/n0r12NgU4cu+taeuf2U7b52rUvB6848tfgJI4WkEkrRiSTT8C6idKqfPYE59xV3DveTuTXzohlHtPThvOslvAsKqMJqKtkg5O4zj0JPzrzXWMNWZTkzRxMhV1aZpPYbO10Lia4bvJExGpfBYK3iYZ6kE1mW0QqXtWjqWRKaKr2qcK/AXHdROVt7gmZYgcBG2VtvMbDFdV7mufgs49sYrb8ssPYfC9wZ5JpHdYwsaqxyu4JIOeoxjaiyChylyQ22tvSKxzjbLwXi2u00MHjLiJh/L1gqV+WxI9jj3N2itZEOyfgpuXZLuRV+O8xzXvdo4HhOwXO5OBn5/7mtDEx6cdNR+Ti22Vj2xheJLbmS3fKnUveJnIyuSM4221VJBR33Ij29Ddb11jaIMdDlWZfLK5wfY71WyYJSUvk7jJ60TXNfKzWUVo7sddzD3jIRgpnoPfYiqsLHLejpx0tm1dgZ/7N/8Aef8AaqmYvedLwaWKqjBQAqABXQzzuIQ6lGGVYFWB8wRginFtPaA+Wef+W2sLt4seA+KI+qE7D6dPpXs8XJ/IpUl58FSUe1kHLcPIQXYswAXJOTgDAHyArQx47Xt/2cSZcLkQ3XBtKoEuOHtk46vG7eJ/ud/lXm+qY86snv3tMs1SUoOP0Tf+He+xcXEJPxxq4H+k4P8AcVl5KfaSV+CJ7ZrsycVdT0ijRB9tZ/VzUdH+DZchB7X1rZe+xuZLXhE11LsneSSE+yAL/cEUWRcpqKK0pb5MQ5j4w93cy3EnxSvnHoOir9AAPpV6MXBaRXb2NrOVo2WRdiDlTjzHmPlV7FW9tnEjmVySWY5JOST1JPUmp7NKO2JEzyFwb8ZfwQkZUvqf/SvibP2x9ax75vTbJYrkv3+Igfx7UAdIn+2oVBi+GST8ItfYFKBYtGSA/es2k9cEDBAqPIW5AovtNQIqs0IFIYaAOM10Ma8TllWMmBFeTyDNpX5k1zJ6R3BR37jKuYeUeJXkivcJG+kEKNS4UE5OKIX3RXtejQUsXXgqPNXKpt2RJQkTFcjuwGJycAEDHvV3p/Vr8WTT539kduJVkLcOCCvytoskYDG4eMoxJwERh4lZR1YjyPT51fu6lblJd6SX6Kf4qqb7eSx9inALsXsdyImFvpcNI3hBBBxpz8W4FUbrItNHChKPkY9qdjOl7cSywuqSP4XwShGAB4ulQUNNa2aTtiqlpb4JgcS/FcAjs7RSZY2HfoN20hi+sAblS2D7YqfvjXZ3SKSplKJmj2DK2lhg1pLKxu3a5OFhWtk1zBbxt3AgddC26KF31B9+81Dpktk59CPSoKs709vR3+DJkK9kc9dh1xSuzvVOl0+S+S69nvfcOmF29vIUZCgLIyghiN1OPbrWfdenwSRxY688mr8X5ci4wsVzHJpGgrh4y+DncadQwQagcpJexkaahw0NoOy3AAN248/BGE+WPEa4XfvydPIWtJF94baGGMJreTH5nOW+9d8/JXk9vY6oORUDOM0DFmmgDQxFbTlVXuZLic62Y/wwPyDGARn83v5VDGvltlr8hqCjE9+Fcn2cBzHAmvOdbjW5PqWbfNSvlaZHK+b+SdUVzoib2BkBGCAR6eVNpCT14GUfBLcSCQQxiRc4cIoYZ2O4FJLR27JNabPHiXLdrOSZYI2Y9WKjV9xvQ4I6hfZHwxjY8jWMRJS3TcY8Q1D7Gnra5Y5ZE38khb8v20ZykESn1CLml2id035ZJYp6RGEUHLDT19AKgBZoAV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081" name="AutoShape 9" descr="data:image/jpeg;base64,/9j/4AAQSkZJRgABAQAAAQABAAD/2wCEAAkGBxQTEhUUEhQVFRQUFBgXFxUVFBYVFBocHBgXFxgUFRUYHCggGBolHRUUIjEhJSksLi4uFx8zODMsNygtLysBCgoKDg0OGxAQGywkICYvLCwsLCwsLCwsLSwsLCwsLCwsLCwsLCwsLCwsLCwsLCwsLCwsLCwsLCwsLCwsLCwsLP/AABEIANAAhAMBEQACEQEDEQH/xAAcAAABBQEBAQAAAAAAAAAAAAABAAQFBgcCAwj/xABAEAACAQMCAwYEBAQEAwkAAAABAgMABBESIQUGMQcTIkFRYTJxgZEUQqHBIzNSsQgVctEk8PElYmNzgoOywuH/xAAbAQACAwEBAQAAAAAAAAAAAAAAAQMEBQIGB//EAC0RAAICAgEDBAICAgEFAAAAAAABAgMEESEFEjETIkFRFGEjcTKBsQYVFkLw/9oADAMBAAIRAxEAPwDZazCcVACpAAHrRsZ2KDg5pHQqNgNeI8RigjMkzrGi9Wc4FGn4HobcI4/bXIzbzxy+ysCft1oe15DXBKAUHICKBixQARTAJFISAooQMLCmCOdNLY9ipgGgBGgBAUtBsJpCQKYwUAYX2qWF7f8AEjbRgd1BGrrlsJ4ti7H+rORj0FS13V1Qc5PkkdU56jEiLvs9a2t/xFvdlriMKxVF0glmAAjcNkHfzG/tUUeo1Wz7GuCV4lla4Nx5Lnneyga7GJ9GJB55BIyffABPzruek9R8FZ7+SbrjyABQARSARpiFQMWaABmkAa6ANAgGgAikAKAAaQyB5w5oSwiDujPqOAFwN/cnpVjHxpXy7YnFlirXcym8I5zW/eQKixSAAqpfUXG+TnA3HoKrdY6dZTFS8lzpuWptxfBKxeAEvgIpLMXAxjr/AH86wKk3NRNe6Ue3ZGcD7VImkELRMQZNCyIwOcnAJQ/sa9k+l2RpU9nmHlRdjWjTqzmicVABFIA0xAoARoGA0gDXQhUAKgDqkwOQaAFRsZmXb0n/AAKHO4lH12rU6U/5WQ3a1yZJ2Zs3+Z2wBxqcjcZB8DbEehq/1D3UNSOauJpo0jmaV0s+KSBw6h1iXVto1aEbR6DxEY+tee6fRCV0eDbz5dlMV8tGd9mMJk4nbL/4mo/JQW/avVZc9USZ59Q3JH1HmvJl3Qs0gCKEB0KZyHFAAIoABFA9gpgGgBUgFmgAUDFSAzrtwi1WSHyEwz9jWr0l/wAxXyf8DFuQJNHE7YjfEuB9QR+9aWbDuhIKH7lsu/Fe8/ya/ZxgPdJgnzIlXUPoRWJ02L9aJ6DrcoNQUX8Iiuwy21cTDf0QyH67L/8AY1tdSeqX+zz0P8tH0WK8zr5LIqYBpAGmIVIAE0x6PPvRvuNuu/T50DPQimciFABoAVIAUhizQBTuf4BcxfhshcsDqPTbywN/PrUlGYsa5S1sl/Dd1b09GCc0cAlsLgZbzBSSMkdOuD5MK9Fi50MxNJaKVmPOmK29nnOk1w0caySSBnyqu7acsd3wTjqSc1alVXTH1IrwVa7ZzfbJmm8gcEHDJTN30cxZe7dUzhRnVkN67em9ee6h1B2ah2tI1MfEUk5dxsEbZAI3B3FUdHP6O6QBoEKjYANMYqAOdApaA7xXQhUAKkAsUACloCuc3c429go705kb4YwRqPv7D3o88IsU47sf0jJeZufRMDJCrxMfDpJVhvnLBuoPtireFRXZelYixmU20Y7cWM+zlI7y+hjny6qzPoJ8JIUkEr57it7OhGqpzrWn4PP09/fqT2iy9r/AI4JI7uMAa20umMLkDOseh2qr0vIlN+lI6zKVrujwyq8lXqyXSIwJUnJAbTnG5yRXfW51VYznJeDjp1NqvSi/Ju1hxgMQukKOgwc49PKvE0dUjbZ2taN+3DlFbJitQpBFAhUACgYqYApAd10IFACNIAE0g0KgDFOa+THu+IXEk0rIildOF1Fh/SpJAAH1qCeYsZa1ybEIKyMFEF3yJbTRMsXeRuE8BJBBYAHxA9cnbrVfF6o43pyJcqE3S4FU7L0aHitvqGPGyn6qwI+9e5y9TxnJHlYS/kUfk1nnpkmGHUMFVioJwMnYN1GTXlMbLsjeo1/7NeeJW6W7GZpyBw/+NLLjAU92vzJ3/ap/+psluMaV/YdEp5lY/CNNuEEan4mcFcgbeYzjAOR/ztXkIwjH2/JquyU/6Lhwm41xg+m328638O12VKTMfJh2WaHoq0QCoAVAAzTGDNINHYro5BikMFABxSAB2HsKAIPjdtqBZc4PnuRnYDb39qpZmM7Y7j5L2Jb2PkrZXufE8kaqu7Dz9f6v2rMWNPaejUd0ZcL5KLweLXemSGPdZDIWY+BBnOokf2r18epR/GjVr4MGzpU4XO1vg9uPcfMkzpICFVsAAlQceZBGfeqtGUqE+2PJrXdEsvrjPu4+hzyXdoZUgVCNbNI2Pvt9lFZeXXPJtds3/ol/H/Eo7Y+C9SFWk060Dt4QpbDZI2JXGemaoUYzlNt/JE5NQ2lwWjh1oIowg3x5+tbNNSqrUUZV1jsn3DqpWQhoGCgAUbGDNINBFdCDSABpgGkA24gB3bZ6bf3FOPLHvXI0srvOEbzGP02qWVflkUbeUUebhYuOI8Qt+8YfwoGBJYjON8qCAQdqsX0p4kZfssU5DhdsneB8GSJEEaApnxMTvqHQnbxb7fWsuujtlt/6LduR6r8mUc3KPxlx/wCa1J+T23T4p4sF+gcoHTewFfNwrDyIYYIP0ruL29Mh6ljw/Hm0WPn8LFxOEqMfyi25P5vU+1Hak+DM6bKUsGUX+/8Ag2NDkCpODyj8hFAg0CBQMBoGKkB0tdo5EaQApDFTAb8QH8Nh7UR8g1tEGYMNDJ57A/Qn/c/ere1toq9rcItFZgkMfMsi+U1oMfQDH/xNaPapdO39Mkk/5EWvgbHuZARkq7bfWsm5b1oeO/c1+yqdpvLtqtu1wQyTsVAKtszEj4gdjtk/Sqz4PS9Jyb7LVTv2mfcpgG7hGoDD5yzBRsCep+VFcW5G51K1V40kOeeb4SXshVg2gIFIIIJCgnBHXcmupwalvRW6VKH43Y3/APM3bhE+uCJx0eNG+6g0P7PI3R7bJL9seUEQaQhGmMFACIo4AVMA0CBSGcSyhQSxAA6knAo39jSbIrinG4kjY6h0O/UfM+1EXuSivLJHU4xcpcIovE+0SPvFWFfCuQSx2OfPFb9PSZNd02YtvUexdtceCtce5hkW/ivVVCYo2QgMcdGxnfP5q0MfDiqJU78kcc9zal8i5O5zubviUSMwWJ33iX4DgFt87k5GarZXT6qceT+UXVbJ2J/ZJdv144FuEPhGsnB6HYDP0JrBx4Rm9SNeq2ymPdDyYlPOzfEc1cjCMfBVuybLX72PeGcIuZf5MUjA/mCnR1AyW6Y3H3olbCKe2FXqJ+03Hs4uL+1CRXYxCAFALglRsBjz2229Kz7srHm9R8lmVEpR20aoKjKoaBCoGCgBUwFQAcUCY3v7oRRvI3RFLH5AZ/auZy7Vs7hBzkooxHmHj91xGXMUbdyuAqIGbBz1YgYz86ilqXnyehporx17itcaurm3PcTF1A3KFsrv6eXWt3ocalY9rn4MfrsPUrUoeCBDFmBJwK9a+EeaajGOiUksmkGF2zXDkorZThdGEuR3/k8lnLpDYcAEuhPh1AHY+u+K8p1Lq3rKVUVx8ntul9LjtX2v+kMOIWdww14dkDbuQdOc+Z6elZVM64mxlQc2oxfBpY5UtF/D3HcL3kkMZIx4NRG76T51Q6jmWxj2xetmfj48ZTlv4JDjV28UaxweEvsT7eYqlVJxhy/JdopjObcvghYGm9dWd8gE9N87VGu3u2lyXJqtrRqHKvEzcW6yHrupPrjbNbVU3KO35PLZdSqscUTOak2VgUwBSGLFABroAmgRWe0GzaSxl0tpKDX7HTuVNQ3R+S7gT7blsz7s9lP4Rhkju5mzg46hWBJ/T6VnZ85RmpLxo2rILv0z2574bFLYvIfjRgwY7sd/gz6bnFS9OypQtTK1lXdut/Jm0vDniCmRCodQy5HUHoQa+l4+Qr4KSPE5UJVWOBN2TAIpHn1NdWcxZizT9Tk1KyslTvJkYlpVQHIBVdIBXT6+Rr5xnTcLJa+z6LiS764wfwek6fiLWaORsa0Kk40hScDp8/OoMaxzmTWpVSTR5T3sUjfh43DS2qRq6533AIPvsRv7111KmTUZfBHiWJSkd8V4eFEco3Pd9euCfPGOu5qpmR7IxaLOJZ3ScDw4bMzHOT/Tj69aqRlJMs31xXwevLXE40lESsB4iANQJJ6kepOc+VaWNKbmlp6KOTVH0+7fJfAa1PLMYRoABNDGGkAq6EA0DOJ4lZSrDKsCCD0IPUGk1scW09ow7mK9/AcSa3hDLCdLFc7EMBld8/SpvwIZGO18l2OVZ6kWwcz8RjkEahiYiW1asAZI22H1+9R9N6cqdqfLNHqUba61NkezBkEPUKcqSd18tvb2rWsy3h6sSPPLFWZ7d8/Y3QFZFijClmkVQWBwuogE++5rhdbnauFrZx/49CPvnLejauIhIYXd91SLdcZ1aFOyj1IrKurVr0/kuU2dq9pH8j8Q/FxJP3H4dTk6GOWZfyODgeE5z9K4WJGqXB3PIc48lS412dXC3U17Y3A/ENIZFiK4Qo3WMnPXr7dOlW+6Eodk1wVk/d3RfJM8scWnu0mhubdree2IJU5KMrA+IEgbagTsTt51SyMKDgop8FqnIcZ9zBwENNAJmUIjlgpj6sFJU7ncZIyCPKoqumqMlyTXZ7a8FetuyOKU9/HcSxlZSxyA2QGJ8D5BUj1OelbEr/TSijLg+9ts2iMYAHoOv71Rb2dHdIAUxiNLYCroQqBnhdXSRjMjBR6kgUJNjSb8GBdrZMl/30Cl00IC4+HIzkH1HStTDWoNMdia0QXFJg0ercNtkAggZGlj19D+lTQr7Zfo1crqML8VVv8AyRKcllbmeFJH0gvpY48R8vpn1qPPx/VgZOLc6m2bPDy1AJVmA3ijMargYHXxfPBP3rH7O1pliWTJrsIntE4iYeF3ZPVo9IPn42VP7MatRjuaZTg2toc9nfE1ueEwOowUi7phjzj8Jx7bA/WlZHVn9nW9omOHy/xP/SP7U5x9pBF+/TIPtO5iS2tnjMgWScBVycHSSFdh8gajojuXJditrZ4cmcZsTbw2q3UTG3hVSQwQE4wSNWM+f3rqan3bSFJLRcrYeABNJQjYg7f8/WopNvyc6S8DtRtXJyGkIVMBUgFXQxUCIjjGRk9fBt+4/UVUyJuK2i5jJPgpnMXCUeJ2jXGFyUHwkeZHoR1+lS4GfL1FGRNfRqJi3FZNDEYxivURe0ZLWmdcriTvkaLLeJdwpxkEHGR54qK22K4kzuMJeUa1z3z/ACWCJFGitNMneMz5wqnwjAHUkg/auMXBhkbk3wjhycDPeIdpEtxC8M9vA6yBQxw4PhwQQQ224HSrUOmVuWk2L1WOF7UZo4u6t7eKAaQAFLlV9SqZwM5yacemVKXukx+s9cI0rs85me9hWWVAsqsVLKCEbT5geuD+lZebCFNrqiwUG136In/EBZCW0hnQ57qTDY/pcYzn5gfeq2O9T0TSi3AwOrpBsm+UeJXMNzGLV2V2cAKGIVt+jjoR86jsinHkmqlqWmfW1pOGUEMrbb6SCM+fSs18Pk6kuT3BpHIqADQIH0roYaBDHirLp3IHnjzPrtVe/t002T0b7tor9vDjUp6YYfpt+hrMo3GxGlZLuiVc9lCyFpZ5NR05WNAVXOM+Jzk/YV6aWXJR1Ey9R7jw4Dx6HJgtgQ4/Igwu3U/PY/pvWLk13P3tmrWopJSRUu1K7WdUZwFmh8BBILFD64HUH+9bvQsq1ScJ+GUuoY0Yw74Fa5B4JDeXYt55HjDo2hkx8SjVpII6EBvtW3ZbZRucVsyoxUnoh7y1AneOLU4EjKm2WYAkA4Hy8qbm1X6kv7OlHcu1Gg8D43JDZw28MbM6FywAxg6i2rPXz/SvIZL9W92OWj0dWMq4KL/2SsvPQWzk78ZmVV0asMsuWwQc7ggZPptSVHr8J6OLoKjlcoy7mXiwuZFcII8IF0ggjYncYA9a1Mep1x7W9mTk2RsltLRL8h8rfii8jOUji2yF1FjjoBkYwP71Vz8xUJR+WTYWM7G5fRcVil4PdJdQEyWjlY5i4AKZYBsqD164OPUVFi3xvi4/JNlVyhwbujAgEdCMiudclBnWKYCo0Aa7ELNICm8WndnYjOzY/wBhvXmMmu225yf+jdxVCMFs6S57uFpJfCqxMWJ9Fzgn6VpURe4/ZBZptqP2O+X+LreWYlRdIfJCnfYHodvY1rWwcVwUVxMiUtPw0SpG2ArO3wgZ1Fm0/TV+lYWTdPuNSlKb5G19y3FdqrzYdkL/AJOoYFQp89sj6irOHdNNdv6I72luLRhHGOGy2V08QLCSJtmGVJGMhhnpkGvcvJqlUpb5MRUzctRRa+x/hAkuzI4/lxnTnHVvDqGeuAT09apdZyYzoSqZPj0zhPukjXYrUQIkcRwEyACMk5yd8e5zXiJ2ScuWay9+2zIu265/4mGIH4IcnyHiJO32r0HS1utyZnZkvCM2rTKJqnJPM9nHbRwlzFIoy+oeFmznUrj6bGvP9Rwrp2epHlG3g5VcYKD4LwvBBxIxgOpto3WRlBGGI6K481xnb39qr4MbK968/wDB1lWVpakjTAMVomQE0CBTGGmI4mOAcUHS8lC5xEsUqvDGJZCceM4AHXUfbqKz7Eoz3N8GtjNThoq/HOG8QmXu5Se7m0vNL8KBVLYgjG+3TfG5NW6ZRa7kv6OZ9sXpMvvLq91bKqqFHUKBjAIwBjGx2zj3qzXuS9xm5Ukn7TvjLGO2eaMZKoSFb4Qwzn3wfQe1Q/hwsn2skje4o9WJjiSQ6snTlTsM+e3zqSnGhBuMSHIyH27Mk5t4K15x8RgHSwjdyN8IEGon06Y+oqWvUYv+y0pS7IyRcOK8iNbzLdcP3KNkwE4BB2IVj5Y8jVZ7TLMM1Th6cyX49eiOeyjEIaS6cgqxAaMBNTNnzx6e3Wo/wa5ycmVo5EorQ65o4JDNb+OJZmGrTqUEjUeo/Supd1cf4xVzUp+/wZpd8gWSQzPIkqFItQ3K+InCjB65qOjNyHJqZdWFTZKKh8k7wzswtQkQ7ku/dKXZmOCxwW2z5V1lWZMtem9fZAo0Vyaa+eC+8qcvxWkZWJFjJJ1Ben389sU6oyXMntla+1S4S4J6pCuKgAYpaGGugOJVyCPUUDXkgL4d5K0bEjXGCh6AHzUkeuf0p2VRlDbR3TY4T0Q3JEhktpY2csYJXiAbqMNlDq6kYx+tEHtIv9Sr9Oaklw1ssryAqmMA7jHuOoqVLtkZcvcin9o3NEEdrNAJFE4MZaPfVpLqxI+lW+n1Odyb/f8AwFqagF+fbG7McEUrGVyMDu2AJAycsdugNRxg4zZzbD2bZPC2trW6eeSVI3uIlTEjBQQmclSfYj7VXjVObaiif1P41EkbG8jfJjkWRQdJKMGA8+o9iKcoSil3EW0nwZ5xC2ml5liEvhSK3ZoCN9Q0lWP+rLNkf90V3B/xvR1/7I0SZToYDqB+o/8A0VGmnyctPfBS+0Di9o6JHcXOgxlXkhQanbY+Dbocmn+LKfhcGhhZn425a5aLByhxqG7hSSE50jDKPiXP5WU9PLf2pW1yr4ZTm1NuTLJEDknGOn/Wod/Byz1oOQGgYqNgE10xI4lcAZOwpPWuTpLbKPzDzTBakyy5YaGVVGzE5OB7Dpv5VewqPyvbWzi1uqe5IyvgvaU9vczzdyJFn6x95pAOcg6tJz9q2/8AsFcY6Ujq3qNl1ahNcIsvKXMF5f8AEI7sxBLaPVGVXGBlTk5O7kErmsvqNdOJqvfL52dURc4sqfbDG3+ZuVy2qBCTpO+AQTgeXhzUOBkemnKP2zq2qTaT+hj2Y8FlkvY5lQmKFiXYYGCUbA36nJG1K7JhDmXycfjSkuDSO2O0S7tjIpw9qpfB8x0ZSB0PTrXHTsuKsa+yS2hqvkzvsq4/PBerFCNSTnDxk4GACTID5FQCauZlsWnJ+CtXBt6NU7Q+Fm4ijkjmWG5gbVC5bDMcfyw2RjPyrJxMz3v27XyXLKdR03yMuSufpZ4pvxQVDb4DyBgqMdwS5IOk+HyBzV/NpjW4utb7vggpXc+fgzPnLgBR+9RlkimkYpIj6hvltB269ftUuLkqX8clpr4C2vXuT4G3KXMb2cupWZGG2V3BH9LDzFXJ1qxaZBGWj6R5M5g/G2qzadJJII8sjzHtWJdV6c9EvknagAVABoABpjK1z7dvFaPKqlxGCzqDgkAHb5Zxn2zThS7pqH2TVWKvcmfOd1zDcXQEUrBy8g0FsKEJOMA9Au/n0r12NgU4cu+taeuf2U7b52rUvB6848tfgJI4WkEkrRiSTT8C6idKqfPYE59xV3DveTuTXzohlHtPThvOslvAsKqMJqKtkg5O4zj0JPzrzXWMNWZTkzRxMhV1aZpPYbO10Lia4bvJExGpfBYK3iYZ6kE1mW0QqXtWjqWRKaKr2qcK/AXHdROVt7gmZYgcBG2VtvMbDFdV7mufgs49sYrb8ssPYfC9wZ5JpHdYwsaqxyu4JIOeoxjaiyChylyQ22tvSKxzjbLwXi2u00MHjLiJh/L1gqV+WxI9jj3N2itZEOyfgpuXZLuRV+O8xzXvdo4HhOwXO5OBn5/7mtDEx6cdNR+Ti22Vj2xheJLbmS3fKnUveJnIyuSM4221VJBR33Ij29Ddb11jaIMdDlWZfLK5wfY71WyYJSUvk7jJ60TXNfKzWUVo7sddzD3jIRgpnoPfYiqsLHLejpx0tm1dgZ/7N/8Aef8AaqmYvedLwaWKqjBQAqABXQzzuIQ6lGGVYFWB8wRginFtPaA+Wef+W2sLt4seA+KI+qE7D6dPpXs8XJ/IpUl58FSUe1kHLcPIQXYswAXJOTgDAHyArQx47Xt/2cSZcLkQ3XBtKoEuOHtk46vG7eJ/ud/lXm+qY86snv3tMs1SUoOP0Tf+He+xcXEJPxxq4H+k4P8AcVl5KfaSV+CJ7ZrsycVdT0ijRB9tZ/VzUdH+DZchB7X1rZe+xuZLXhE11LsneSSE+yAL/cEUWRcpqKK0pb5MQ5j4w93cy3EnxSvnHoOir9AAPpV6MXBaRXb2NrOVo2WRdiDlTjzHmPlV7FW9tnEjmVySWY5JOST1JPUmp7NKO2JEzyFwb8ZfwQkZUvqf/SvibP2x9ax75vTbJYrkv3+Igfx7UAdIn+2oVBi+GST8ItfYFKBYtGSA/es2k9cEDBAqPIW5AovtNQIqs0IFIYaAOM10Ma8TllWMmBFeTyDNpX5k1zJ6R3BR37jKuYeUeJXkivcJG+kEKNS4UE5OKIX3RXtejQUsXXgqPNXKpt2RJQkTFcjuwGJycAEDHvV3p/Vr8WTT539kduJVkLcOCCvytoskYDG4eMoxJwERh4lZR1YjyPT51fu6lblJd6SX6Kf4qqb7eSx9inALsXsdyImFvpcNI3hBBBxpz8W4FUbrItNHChKPkY9qdjOl7cSywuqSP4XwShGAB4ulQUNNa2aTtiqlpb4JgcS/FcAjs7RSZY2HfoN20hi+sAblS2D7YqfvjXZ3SKSplKJmj2DK2lhg1pLKxu3a5OFhWtk1zBbxt3AgddC26KF31B9+81Dpktk59CPSoKs709vR3+DJkK9kc9dh1xSuzvVOl0+S+S69nvfcOmF29vIUZCgLIyghiN1OPbrWfdenwSRxY688mr8X5ci4wsVzHJpGgrh4y+DncadQwQagcpJexkaahw0NoOy3AAN248/BGE+WPEa4XfvydPIWtJF94baGGMJreTH5nOW+9d8/JXk9vY6oORUDOM0DFmmgDQxFbTlVXuZLic62Y/wwPyDGARn83v5VDGvltlr8hqCjE9+Fcn2cBzHAmvOdbjW5PqWbfNSvlaZHK+b+SdUVzoib2BkBGCAR6eVNpCT14GUfBLcSCQQxiRc4cIoYZ2O4FJLR27JNabPHiXLdrOSZYI2Y9WKjV9xvQ4I6hfZHwxjY8jWMRJS3TcY8Q1D7Gnra5Y5ZE38khb8v20ZykESn1CLml2id035ZJYp6RGEUHLDT19AKgBZoAV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428398"/>
            <a:ext cx="1656184" cy="82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s://encrypted-tbn1.gstatic.com/images?q=tbn:ANd9GcRpvXQzdPNwyJLq2aS4f5q8mqLQe4km_1GcOPZrMbqoH6vWs0TtD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509120"/>
            <a:ext cx="1728192" cy="864096"/>
          </a:xfrm>
          <a:prstGeom prst="rect">
            <a:avLst/>
          </a:prstGeom>
          <a:noFill/>
        </p:spPr>
      </p:pic>
      <p:sp>
        <p:nvSpPr>
          <p:cNvPr id="3086" name="AutoShape 14" descr="data:image/jpeg;base64,/9j/4AAQSkZJRgABAQAAAQABAAD/2wCEAAkGBxQSEhUUExQWFhUWGRgUFhgXFx0YFxsXHBccHxwcGRsbHCohHxslHBwcITEhJSwrLi8uFx80ODMtNygtLysBCgoKDg0OGxAQGywkHyQ0LCwvLywsLCwsLCwsNCwsLCw0LCwsLCwsLCwsLCwsLCwsLCwsLCwsLCwsLCwsLCwsLP/AABEIAIYArAMBEQACEQEDEQH/xAAcAAEAAgMBAQEAAAAAAAAAAAAABQYDBAcCAQj/xABJEAACAQIDBQUEAwwHCQEAAAABAgMAEQQSIQUGMUFREyJhcYEHMpGhFFKxIzNCYnKCkrLBwtHwFRdDVJTT8RYkRFNVY4Oi4SX/xAAbAQEAAgMBAQAAAAAAAAAAAAAABAUBAwYCB//EADYRAAICAQMDAgQDBwMFAAAAAAABAgMRBBIhBTFBE1EiYXGxMoGRFDNCUqHB8AYj8RU0YsLh/9oADAMBAAIRAxEAPwDuFAKAUAoBQCgFAKAUAoBQCgFAKAUAoBQCgFAKAUAoBQCgFAKAUAoBQCgFAKAUAoAaAqG9232RmiR+zWJO2xEoF3VbEqkYtbMQpJbWwAAF3BXVZZtIuo1Crwl3ZUcVg4o5ryphUnRUAE80nbguspjzYoqQj5Yz3Rm597hfGJe5j0545fJPbB3mMTRB3L4aYhEZ2zSRSWNlZgSHRrGzXNiLXYMpGK7E3t8mNPqd0nXLui/A1vJh9oBQCgFAKAUAoBQCgFAKAUAoBQCgFAKAUByzeQlJ8fG6lwxE1rnWF4VS3kDG97faag6iuUpLBz/Vdyuhh4z59jys2IkcQ4vCifMYAs8RObIyTnP2qWDZbL9XSY8cy3kKLxiRbKLlHFvP0KvvLtgLhWiLZ3MimNs1yyJN3ZLqMpuq3uNDyqLXUqrPZEDQaC6zVydMW4p4/wDh1rZG9OHeFCHd+6AWWKRluNDqEtxqapxZ0D01ieMYJDB7dglfs1Yh7ZsrIyEjqAwF+B4dDWVNdjEqLIrLXBJV6NP0PtAKAUAoBQCgFAfCaAicVvPhI/exMXkGDH1C3oDXG+mBP/Ep8GH7tATOGxKSKGjdXU8GUhh8RQGagFAKAUAoCtb47vNiAssDBMRFfs2IuCp1KMOamw+0Vho0ajTwvjtn2OWY44mNyJNlFjpmRJP92dxms5Tsyb946X1sL3tTPOcEVaGyMNinx/X7kXtPZOPnlEmIhszIzIii1kj4qo4ki99dTfSompg5Pg6v/TfoaKpxfZvuTG5O+X0a0UzZsOfdbiYyftQ9OXLmK1UXtPbIu+q9Mi169Hbyv7l92nhTI9wwW4RdVJKlGchlIdbH7oRz+28l5KOuCXLWSS3B282Mwokk98EoxHMjS9uVba3mKyVuqrjXbKEfBZa9mgUAoBQCgFAVvfXe2PZ6KWsZJLiNWOVSRa5LHpcaDU/OgOQ7Z3nlxZ+6zBl+orARj80HX1vWMoEeKZM4PjOBxrJhcmbZG9EmCk7SE9Myk91wOTfx5fKgO+bA2umLgSaP3WF/EHoaAkaAUAoBQCgPhFDBV98MR2UsMtr5I8S9r2vljBtexte3GxrVN8k3TLMWvmv7nJG2zhDP2+SQSXzWAVED3PeChtD5k+p1qltd8uY4XzOur0dqr9OU04+z/wCC6bNxAdVk7RgGAYd7r1Goqves1Fc2m849yDdUu0V2J32dwphxLhVfOUIlBIscklyL+Pl05V0mjv8AWpUsHOatt2tsudSyMKAUAoBQCgK/vns2PEQrHKgdTIuh9dah62yUK8xeGb9PFOXKKrHuPggbiI/pG3wBqoeotxjcyb6cPY2k3Wwo4Rkfnt/GsrUWr+IOuHsVP2h7rpFA2JgBXJbtE4gqT7w6EfZU7SatuWyXkj30rGYnJpsWTVoQztfsAxxaCaInRWDD1vQHWqAUAoBQCgFDDKb7R3yIkjRu8YE0cnZ2zASJluLn9hrTZuzwiw0TrTe+Sj27nCpxxtG7DkTGQSOVxy8rnzqCtPZng6t9Y0ko4m1knI94OywixqsqygZQchAU301PHTpemj6Z6utjK1fDnkptdr6ZUTdUsPwQg3o2jG7SRTzB3ChiE1IXgPc5V3Een6CuO2tJfQ5SN1j/ABGaPf3ag9/EzgeIAH6lbI6XSfyoxOcscM617K9+GxamDEn7sgBVv+YvX8ocD5g+VT1HRql7orhm2mxTXc6NVabhQHy9AfaAidvH70Orn5Ixqu6jHMI/Uk6X8TI+qjknigI/eGMNhcQp4GKTx/APzrZU8SR4nyjguM3TxcEQlmw7pHp3iV0vwzKGLL6gVfV31zeIsrXBrk6X7Ao7Pielk/bW48HZaAUAoBQCgFAeXjBFiLjxoDD9Cj+ovwFAUz2kbVhwIwsroez7Yhgii5PZNl8ePSpGmi5NpHiayiBHtX2eeImH5hqTtfuaXXyRe2PaBs/EjKyOY1DGRX7rOpGXLHrfPr1HPWttddmcxZmMEnyV72Vsf6Qw/k1/gtS+rP8A2Y/U1aZYnI/R1654mkNjduqo7gzdCdF8xzI+R61RazrdVXw18sl1aScyDk2tLmBztfw0Houot53PjVE+salz35/IsY6Gvbhkhgd6BwlFj9ZQbfo6keQvV3petwnxYsMiXdOnFZjybW15lkETIwYZzqpuPcYcql626M6k4vOWadPBxm0zUqrzkmigFECpe0vHpHg2RiLyEADyNyflUrRRbtX9TRe1sJD2MbHaHCtK4IMxzAH6vKr4rjodAKAUAoBQCgFAKA5b7cdnS4hMMsSk9n207HtERVVBGLkORc3cWIOne0N9LDp7rUmpvvwarG8cHFBPJ9b7P4VZf9Oqz5/VGn12jY2lsOdYFxUqjs3H3NjJHdrcgobN8tOdZjOuqEo1vle+f+D1mT7lq9m8Rj2rFGbXRpE0PHK2Un4ioOt1kbqVHymeqqtjz7n6LqqN5R5omQ5rBh15+hr5bFqR0MJRksdiOxGKGcHUdb8akRhwS66vhweGjeU91fMn9vT1r0nGC5PW+NX4mZBGsILdobrZjlPdsGAN+uhNb9PfL1EvBFulv524RYauF24ISPtZMmDEsTZFJBOpI4qvXXS54C/j0NYYK1sbdWPF4/EtimaTsWXs0Y90KVvV309JVfPyQNS/iOnxRBQFUWA0AHSpxGPdAKAUAoBQCgFAKArm++68O0IMkw9wl0Ye8DbWx8a8WXuiDmZjHc8HL13Aht7j/pXPrpxrnpf6h1LeVIuodN0yXLPK7hYa7DKb6g2YZgbX6dCDY8iK9rr2oisz7M8y0GmlxCRm2fsmPZxWcs6MDlMlgx1vwDKw1PhWdN1DU6mzbUk3/nzMW6SimGW8lswG8Ekylo8VMQDb3IRrYHnB0IrffqdZp5bLIpPv/nJHrr001lNnvaWIERtG5JPFeI/nwriqYOfMkWtFbt5muPc+7OKyo0jKLqDoOB/b86XboSUUL1KqSgnwzy2LBIEhKryA0H+njWVB4yjPpNLMOfuRe8FmSVEF80LAAa3J0HxqXo8xnGUvc9ThL0GzZ2DtlI+zw0sqtJ2YcagkLwIe2gIPXkR5norao431vMfkVUJvtLuWDEYgINdSdFUcWPQfzbnUbJtGHiIuWtmbVrcB0A8B/E86yYRotiDhMScQI5JEkQJIsS53BW5DKg1bS97X4eFWOgsxNw9yLqYpx3exZdh7x4bGAnDzJJl95QbOvG2ZDZlvY2uNbVcNNdyCmmsolb1gyKAUAoBQCgFAKAgN8GtCCWZUB7xUE/HKCbVUdWqvsrXprPuiZo7YVzzIoe8+3FwsV85eR7rEt1a56nS+VbgnzA51zui0vrSy1hLuTdZq46erdFclS3a2i0chkLMcxvIRqzcdfFhckAdSB0qz1MI2R2S/L5HKaPq0qNRmzmMu5bd48aEiVu3ygstnCJICDwsBxB61G6VU3e4qOX7dvudhbOPp7k8L9T7s7HrIl0bNayk2y3aw1t61s1ukvqtxNY890+Ddp7qZQ45/IlNmhVHusH55h+rytVFbGbfHY2WuUuz4+R7wqCKGRRyW/wA6xcs2xFjdlsWYTiUkiVSMxty0t68qyq5RnlHvZKFja4NFMMAtl8O8Tpa44Vvc1nk2zscuD0sxDhhqwuA3Ox4i55HodK9032VfheEYnp6rF8SJLZMmQ3MQAYhQ4AXjwFunlp4VKp1SlLHkr7q4x4UskxNMFB1GgLG5CgKOLMx0VfE1ZU0TultgskSdigss5xt7eo4hikLERcC1iGcdLHVY/wAXQni3ID6L0boVeljvs5l9jk+p9Rla9kHwRsOGDMrXZXX3ZEOWRfJh9huPCrLV6Oq5fEuSkr1tunfwv8vBfd3t+ZICI9oMDGSAmKC5VF9MuIA0U/jju66258rqtJKl/I6PR9Qr1Cx2fsdBxGKRFzu6qo1LMQF+J0qFKUYrllik28Ii23pwwv33YDmsMrr6MqFSPEGtP7TS/wCJfqbf2e3+U38DtKKYExSI9uOVgSPBhxB8DWyFsZ/hZrlCUe5g3kkK4TEspIZYZWBHEERsQR61uh+JHjwRez9gxNDE7PPdkRifpMw1Kgn+0rdOx7n2/RHldjN/s/B9ef8AxU3+ZXn1H/iRhnn+gIPrz/4qb/MrPqP5fojGWRWyNsPHg0MjrKOzszscxRhpmk6xkgnNyB101rRrlJQn6a58G2prct3Y5dvZsfFktiMSYeKoFRjoL2UAFBfjqepJqg09tONlWePdGjqFNrTsk+F4NXYiElVUd5iFHLU+lab8eXhHOuh6i1VxfLLTtISYeC0hVEDqVMYErgknMChUd3gb6WufCsaKEb7V6bUn8+Pudjoa9RpaNl8s47NGxsx1mTMl9DlJIC3Ngb29a1a3RW027Z49+6Ze6bW1Shx9i0yGNusbdV1X1X+GvjXNwtsj8/uR1XOPMHkwPhns1wrqwtdW09ef+lbXbGTT7M3K1NrwyNkjbhaw6DRf5862b13RLjtazJ5NmLZzyd5jYdTovp19K1ytjHhHiephDiPc2FWOP3RnbqRp6CvDlOXfhGluyzmTwj7BJ2pVWJ1lQaHKRryI1FTenVr9oivc06qHpxyil+0/eoSSnBYYhYYz92K2tJL0JHEL9t78K+xdE6bCqPqyXfscnrLpPjJVsDXSR+ZQXE9gzWi0rbO5YsFEHGVgGVtCCLgg8QQeVVeoSaeTFcpRmnF4Zi2O1oo7s7qovEJDmyIdVUeIUjXj46V8p6hq5WWtRfB9j0Gj21KUu5IfSzVbuJ/pLweJJySGRikg9xxxB8eq9VOhqRRqZ0yWHwabdJCa5LLDtz6ZsrES2AbsJlcDgGEbXt4V2lEt22Ryk47W0ae38OkseyY5FDI80YZW1Vh9DmNiOYuAfSttv439TTF8GnhcNgHQt9Cw2iyN97H4Cof36mWaLbNR9ypo6lOyEpYXBk2fgMBI4X6FhtWVfvY/CVj+7S3R7I5+WRR1Gdk9uENn7K2c+UjAYUZo1k0iX8J8luHDWvFum2Z+uDbXrpyWWvGSqb44bDNs1pYMNDC64iGMNEgBAYi/21p6ho40fpk26DUy1sGp9uxobB2RKxR1scmJeJu4SAiKxDnv8yFHTWuf1lNFe6Em+Y5XzeexL0nTq4WKyLeU8Fn2DPLOHMmQdnNJGAisLhGIBu0h4+VVXUdJVpZRVectZ7l9pL3am34Jj6PVZlvuTt6JXGCPJd7AWGvA8KqK9+7ESBXv3fCVaXGZWJjY2+frVkq01houY07klZ3JrZLh4zIwBYKTw8+VRLU4T2ortSnCWxGniMWTq1yP50Fe4VkiFKXEe5t4XExkdzQ8x+F614nXPPJqnXOL+Iq21tpPDhp5YzZ0N1PQ9fMca6Do1alrqos99Tjin8jk2DPXXxPH1r7jCODgrifwNbkVVxNwSBVLHgASetgL1F1NihByfZEDY5zUV5JU46SMXyoCON2Jt8Bavn9/+qFOTjXDgxB152rk09g724YfcZiY8uiSFGEdtbLci4twufDWub1XT7LH6kF38ZPpfTeqP0VG5pP6lo+m4XLmGIhK9RKhHpY61XPTXZ2uLyWr1sEs5Ira+2LRscNFM5IIEnYydmvjqoJt5VKo0eJZta+mURL+pSUG4RbPm6+34YNmT4XJIZGjkUkWN3dGAutwV1I5c66WvWVwaUuDmZ9Qgp4sTi/mWifGJKuxzG4YDEKptyYYOcEEcQQRaxqbKam9yN9TTjwUPYO1i2FJFz9yxvibrFhD+9XS6vatRDP/AI/+xVU6PbVJe7Zv7m7UzYqNf+7AD/h5zr+jTXpek8e390eNPpXCe75/2NjdfGNaO4I/3PCk6W1OLUfGoWonGS48yf2Jq0+G/pgrkuPz7GnbU2xkGg4nRDpXnr8d0kl7Gem1eiWnB7xMijJs7FAHvGyoLk8ToeJrhLOk32PMp5OiWprj2R7h3hZL5dnYpbksbKouTxJ14msT6TfP8U8mI6muPZGT/aiT/p+L/RX+NeP+iWfzI9ftcTNGz4hrFhYePAeAvXPtRrjnBeSUNOsxXLNzFYJVjKoNTa55nWtVdkpz5NNdsnNSkbGzlyRSL0Q/Y1ebV/vL6mnUvfYmYNkuGjYEXGbgfIUuTjJYNuoi1YsexG4vB2cdm3pfUetS65ZXxIl1WpxxNERvagTBzC9yRc+dXHQ4ylrq2l5IXULFKmWeDl+D5V9ricDaT+BrairuJWX71J+Q36pqv6j+4n9CLT++j9SW2kdTXxSH4mQKSsbSmNjcm1WdKyXWnWWWXc/YaQqJnUGZwDqB3FOoC+PU1G1mrbbri+PufQul9MUK1OfLZafpVVueOS49EittYATjMllmHuv1/Fe3FT8uNS6L3F7Zcoq+p9Kr1FbyuSv7j4wvj4BqF+lqcp5N9FnBHmCLeldXpo4rwcxpK3VXsfguW5ezYNmqYjHNKwnKCVkiujSRxhlXLKWK5UVmsDoNeFW19ll8lJ+39D23H3PO6+DwsTy7QHayjE4hMitCCYpGZrMCpOUWlILEjQkcTavd07ZRVUvC+xhSXgtGL25B2DSPFIyI+Qq0eU3Q5r5XtYaXF7cuoqOqptpLv3MblnLZy7HbJjwmzZYo2mcHFYWXNLGEBDGwy2Y8lvY2IDLpqK262yc2nNHqtwk/hO5YJR2aafgj7KgEkzZR0oBlHSgOXbRwc0DXxMJsP7aDgfykHDzFcxqej2wWauV7eS5o6lxtl2+ZvYbFpIoKOHHUH+fnVL6OyXxLDJkZKXKMgfuzAfV/Ya02L/dTfuJrlMh1PYxkyyCKP3jc25f/ACt6i7JJQjlkq++rO419i7y4CWQxyYj6Ov4LSKUD9bO4yD87jyFXmm6HOS3W/oVN/UscQOY7+4/tMdOis3ZRyNGisxIGTukjXmQTfxr6N0fQ06epOuKy/JSai+y15mzRwdX6Kq5k9ga2oq7iWm+9SfkP+qagdR/7eX0ItP76P1JTaZ1PrXxStZbIFJUdsHut5GrXT90XukxuR084fpw5eVUM+Gz6xXbHYsENvPjXwyIUC3dsl2vYd0m9hx4dRUrSUwtb3+Fngreq9RnpalKCK8MSZfv07t+Kh7NP/XW3repzxD93BfnycLq+ta23s8GTcxsOMTIWxUeFMUoliLsliQjoRaRhcWc/Kuh0UHKrLZM0spekt3LZfP6Wg0//AGMJoxcdzDe8QQT73Egn41NUZeH9zbsX8p5h2lh0XIu18Gq3ByhMMBcWsbZuIsPgKy4zby2YUYr+E9na0DAqdsYTKxuwK4axPU9/WsbZrnI2Rf8ACU/ZmG2ptWEG0PYGVXbJGqEsjEgkg9dfWvF27c4t9jdCuC5Swd4wyZUUHiAB8q0m0yUAoDyygjUXoCtbX3LhlJeK8Mn1kNgfyl4Go92mqu4mjbXdODzFlWx+ydpw3SKOORmsBLfuga6leuvCqiXQanPOeP6kx9QnKOGuTb2P7NAzCXHytPJxCk2QeQGlXFGmrpWILBCstnZ+ItO0N0sJMmR4EygWFhYipCeDXz5Oebe9iqHXCyZfxW4ehqTTrba+zPLimUvGezvaEB+85x1U3qyr61NL4kR56ZM149m4xNDhJKkLrmPBFl01S8m6Nm7RlUqmDIBBBzeI5ai3zqJqurStrcEu54r6VCMlN5yjPjdsRkkNeN+ayAqQfPh86+fvQ2wl2KR9Mvql2yQWOkVuBBHgb1KqhKPgmUwknyi7bj7zxuiwTsEkWyRsx7rjgBc8HGgtz5dKg63RNydlf5o6/p/Uk4qE2e/adBeGC3Obj/42rz0zKlL6f3PPWbVKleSgQYd2bKp4e8eSjqfHwq24xlo5l4S3SRdfZfuzhMXiMSJEEioECm+nDXUeNWGnzs5LXSNuvMkdI/q32d/dx8TW8lD+rfZ393HxNAP6t9nf3cfE0eQT+yNkxYaPs4VyoNbU7g3qAUAoBQCgFAKAUAoBQHzKOlAAKAidp7tYXEffYUY9ba1gwyuYv2U7PfgjL5Mf41jZF+Dy4xfgip/Yzhj7ssg8zcV5dcV4MOqHsYn9jiEBfpUhUcAeA8hwHpWPRgvBl1xMmH9jGGHvyyMONr2FevTiYVUF4Ltu3uxh8CpWBMt+JvcmvZ7RNUMigFAKAUAoB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517232"/>
            <a:ext cx="1584176" cy="8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2107430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AutoShape 2" descr="data:image/jpeg;base64,/9j/4AAQSkZJRgABAQAAAQABAAD/2wCEAAkGBhASEBAUEBAQEBAPEA8UEBAQFBAQEBUWFRAVFBcVEhIXGyYeFxkjGRQSHy8gIycpLCwsFR4xNTAqNSYrLCkBCQoKDgwOGg8PGikfHyUvLywsLCwsKSwsLCwsLCkpLCksLCwsLCwsLCwsKSksLCwpKSksLCwsLCwsLCwsLCwpKf/AABEIAOEA4QMBIgACEQEDEQH/xAAcAAABBAMBAAAAAAAAAAAAAAAAAQIDBgQFBwj/xAA9EAABAwIEBAQDBgQEBwAAAAABAAIDBBEFEiExBkFRYQcTcYEiQpEUIzJSobFywdHwFRZD4SQzNFNiY6L/xAAbAQEAAgMBAQAAAAAAAAAAAAAABAUBAgMGB//EACkRAAICAgIBBAICAgMAAAAAAAABAgMEERIhBRMiMUEyYSNxFBUGQlH/2gAMAwEAAhEDEQA/AO4oQhACEIQAkQkv2QBZKE0JQgHIQhACEIQAhCEAIQhACEIQAhCRAKkshJmQfAFJdJdC12m9MxrXZIhIlWxkEIQgBCEIAQkSoASIQgArGrK1kbC55sAsgqn+IdUWMh6GQ3+i1k9I0m+K2jNHFjQbmNwZ+bn9FvKKsZI0OYQQf71XMH4w3J3W14CxkmeSI7ObmHrsuEJtvsj12tvs6FdKmBPCkksEIQgBCEiAVCEIAQkQgFSJLpCsAHFVnGOM4o3ljAZHDe2w91ncU4n5FLNIPxBth6lcposQs0lxu5xu4qww8dWvciDlXOK0jpuC8WRzuyOBjfyB5qwhcUw7ECaunLdzINOy7TGNPZcsumNU+jpj2OceyVCEiikoVCEiAVCRCAVCEIBCkulKRAwKrvG+EuqKSQMH3jPiYOeisLlgYrirIGZn6nkBuVrL4NZfHZwd1cdjcOH4gdLKzeGjXSVxcPwxxm55E32WBxZTiaUyZWwvdvk5juOqhwaqNOLRvLNdevqVH5EVSSO6NKkC53w7x8c7Y5zma42Eh5dLroTJL/1UiL2iVGSkh6El0XWxsKhJdLdACEl0XQCpLpbpEAia4pxcqxxdxc2lAa2zpXDQdO5W0YOb0jSU1FdjfEWnc/D5wwXcMpsN7A3K4lHX6DW3981aK7iCWUnPM4l27QbC3RVw4S1z7g2BNyOvqrmnHnVHZWW2RsZavDTB3VFV5zgRFBz5Fy7LzVF4J4liDWU742xECzCNGu9e6vQH6qryefP3E7H48eiRCRKuBIBCEIAQhCAEIQgEKEpSLDA1xXOOMMZtPJc6RgADuujuXKcfohJiRifoyWQi/qLBc7F0crfgqs9eXG5sbnRQPm319SoaunMM80R/05HAel91G6Yafquev0R2tfRY8N4YdNRPqY3EyRSEFnItHNdI4ExUzUjQ43fH8J9OS0vhJI2SilYeUrgR2Isp+FG+RW1EPLVzW9r6Lolp7O0U12Xlo0SID0F3oumtnf5HITbozBYA4pAm5/7CddZQ/sVBSXQSg/oxq6qEcb5HbMaSVx2jw2XE6udznFsTA5z3j/5aP0V58ScU8qlLB+KU/COtuQUvC2CtpMPJcPjfG6SR3O5bcX/RSq36cd/+kWz3vRxpslnObya4gnnoVMyoItzJK1zZ7lxPN7799U981he+wKtYTetECcdM3lLiwPP4mEFp9Dsu34DV+bTwv5uYLriZwZsVBSyW++qHOcb8m3I+i7JwjFlo6cHfyxdQ8uanBMlYy4yaN0hCFWk8EIQgBCRCAVCEIASJUiARyoHHVCWVEM4GmZtzyu031V/csDG8KbUQujO5Gh78lhrZpNbRxfxJprVgljFm1MbXadbarSxYOSAXOIvyVh4lkdEYoqkFroC7K89CeRWqZjsBNr2vsVS5t1sZcYIpMy+xPUEbbhvEJqIPbCWkSG/x6qabi+WCoFS8NLnZWOAHIrGaB0Pbokkga4fELi40PXkqqGXYprkysjm2xknJ9HaqWUOYx352NcfcXVH4i40njqnwxNbZjGkEg636LTt4nq2tyiUAAACw2HJa2adz3FzyXPOmY9FPyfJKUNQJ2R5RThqvo3jOOKsfkKyIeP6gfjY13ZuhVYc4AXOgA1K1xx6PkDvqeyi488u56q2yvhl5D+GWes8W58zmxwBuQ2Oc3WBJ4oVx2EQ9iqpVzB8znMBsWi9xzSL6x4nBqtxYzshqRKnk2NLbLfQ+KFaJYmvbG5skgabA31XXY33A6kArzmHWII0LTcHut7BxzXsblE178yNlpm+G9R/xJIl4+dwXuMjjji181eWNAy0TxkB1Bdzuo6rxFrXxvjd5WSRpabA3sq9MS973usXyG7iOZSW/VWVHjqlUo2R7RGsypOfKJg/Y7bGyZHA58jIzpmc0fqppsQjabOO3JbDh6jdVVDY4AHSEHU7Nb1P6qHnUVRg5RejtTKyT9yLlUj7ZV09PCPu4mRtcRsGgAu97hdYgjDWtaNmtAHstFwpwnHRx2HxyO/5kh3J7dlv2/svK3WcmkvhF1TBpbZKhIlXE7ghCEAl0qEIAQkujMgFQkui6ALJrkpKRyA5j4q+VUAQBv3zLOEnMDoudYfwmA+8pu0DTL1V343rGRVsokdY5WFvM2Krb+IYRtmPTTRebuvu5yWihshmW2SUK219GxjbYAcraeicFqf8AM0X5HLKoMZjmJDb3CrJU2Lcmitv8bl0R52QaX7M2yUNTZHhoudgLlak8TQ62DnWWkK5T/FHDHxLsrqqOzZ1MGdjmnTMLei0n+FTCzfhtsCslvE8R+Vw7qdmOQut8duxVrg5mXgt+n1sm/wCuzaVp1vX9Gomicx+R9iQ0O0QnSOfNK97I3uH4QQDb6rKjwSrdtTv99F9N8Z5imOLF5NiUh/j2v/q9mGG/VC2DuG63nTkW1ve61wcbncEGxHdXWN5LGynxqmpM5WUzr/JChBukBOYNaC5ztGgLYjhqtI/6c/Wyxl+SxcV8bppGYUzn3FbNDW4RE9hNneeXXv8ALZWPwwrI6GqPmNzmfKwO/JdYsmC1bd4H+2qjpqeQTwAxvY50rN2kc1T22ePvi5RtXf7J1bvg0mmeiWEEadrJSFFTCzGg7ho/ZSbry3W2XyfS2SoSBKhsCEXQgBCEIBmVI5qW+ijqJQ1pcdmglH0jCTfwMqapjBme4NHfRaWTjaja6xkv3GoVGxvG31UjiSRE1xDWjY9ytXNG0DYKHPIaej0WP4flDlY9HY6HE4pm3ie1452P7rILlw7C+IH0kwewks+aMbHurAzxldn1pvu+t/i+i3/yI67I1niL+X8S2jH8YcKaJoJx8wLH/wAlQcqtHG/Fza7yxG0hjNTm3uqwqzJlGUvae48LjypxkrY9iLIwOtjhdIJBYuNw7soU1zL7qO+1xZny/ia/I0ejJ6N1UY/AGm13kggDkq/SRkN1Frkm3upgwdAlKxCKrWolf4T/AI3T4qTnGTexMvZI9gO4CU3u0NF3OcAPU7K2x+HExjBMzRJa+XkFpZdCrXN6LrKy8an22a7M7wyr7xyQm33ZuNOSulz1VR4L4XnpZZXzFpztAbl2PdW1eX8jOLvk4S6PDZXpu1uC6EfezhexLSAe5HNcnr8DqoXv8yJ7gXEiRgzB3ddZcf7/ANkmX6chy+im+F85d4qx2QSe+uyozcKOTE5BSYbVySNEMMgdmbZ7hlA9112MENaC65DW3Pe2uqcNO3poguW3mfN2+VsU5rWjXDw1jiZu6a4DQkNJbqC4An6pKiYNaXH5QT9FTzx+cx+AWFwLqrorus91f0TZuH2dVw+qD2A8+ayb/RVXgnGftDJHMFmggdibaqfE8cLpDFGbW0e7v0C99TlunFjO1dla4Pl0WTOO31Tgq3HTute5v6qamxF0bgHm7SdzyUWjzcLLOGtBwN+nKNr72tspF6BNNbRzEuhKhZA1aniZrjSz5PxZDZbayjnaCCDzBH1WH2jaD4yTOD0lfZo6aqOrr7qfjfh99FUOy3MEhLmH1OoVZfW35hQJV99nsKsrnBE9RU3527rTzYzYkAXIWQZiSAATcjQC5Oq3j+C6mZjqiSFlFTxt1Mmj3dPhPVZdSa2zSObKuWoPTZqaKYuYCRYlZNlBE5oG4sNk77Q3qq6ce+kezpsSqXN9kqS6b57eqctH0d+UX+LFRdI4gbpokHUIjLl3oc02c1zdCxwcPUK5M8STkAMP3g3PI2VMzDqENK420V3L+Rb0QMnCoyZJzOh8I8WyVUskcjQMrczbb7q2Arn/AIaU33lRKdBlDQSr59oYN3NXmPI1Rje1BddHisyuNeRKMfgeUKE1kf5wnsma7Ygqv4tEFfIpSJcygmq426Oe0H1WUpN6Rl/sfIwOBa7ZwsVosP4XZHUAuaySCzszCNdVtP8AEov+436hH2xnJ7T7qwxcm/G2oL5/RxnXCxpmxw+ogp2FkEXlR2ce5NlUMPxA5nE83Ek8zqt7VVjWMzOIyDRx6A6XVKdKGSODHXaHfA7q0q0pvtyYP1PojWVxi+jotDioyqDEK4EHsLqpU+J2GhUn218rhHHq95tb91zjjvkY30dLwGoL4I3dQtosDC6PyoY2D5Gge/NZ69xRFxrSZHfyCEIXcwImOKeUxyfBjWyp+I2CefRvIGZ0Rzgdua41BRRPO1tl6NmjDgQdnCx9F5/4jw51JWTRnYuLmfwnYKPdFv4Lrxtq3wkZFFC6mkbJC0ZgRuAQfW6z+PccqMRpqeKlY7zA93nwt52GljzF1rKLFQRYncWKnM5aQ6N2RzdWlu/1UaMpLouLsWFnvj8o1NF4T4q8DMxsQ/8AM7ewWxj8Faz5qmAel10ThXi1tSMkhy1DORNmvHX1W8f9eylRhBlFdlZEJcPs4hjnhrUUkZmkqInsYQHBt76nksNjdB2XRPEqoiFJJG5wErspY0djzHVcoFXM0DNG/Xb4XKHkVN/iel8Pnxri/WZnTUbpXMjY4NdI7KC7Rq3cfhNVfNUxg+61fDmD1NTUxHI5kcbw5z3DKBbXTquvyb9ep/ouuPStakQPL+R3b/EzmL/C+rb+GeJ3a5Wuq+C8RiBIjzjmWG664bdj+iQP5gknbfRd/QhJ6KqPlro/LZSsDw6rEDGNYYwRd19Dfqti3huqdvKB7lWTN1t6hOzDsoMfGQlLlIh2ZE5ycn9lb/ylOf8AWbfuSs/h/C5YZniSTNZoLQOd1uWLRY22dkrZYcxaG2IUPyHj4ei/TFdj5FlsOiquL8LyTzkxzBtxdzXbj0WPLxbKBYtse4sttwjHI7zJpTcyaMHQKj8XgTjd7zvbP2mvHhxU8qhnvdRScAYg38D2Pt0JufRdDjJNvRYuIYrk+Bpu87n8q9LkY1FUG5ERTZQcNwafzvLrWSCEtOZt73WQzgxln5XvyAnyydwrYyaNurn5ncyVrMRxtmuU+y8475bca10dJbZVnYDKDYvBHVWLhPD2tqYwy73D4nuPyi2y0tXiJ1IsNFfeB8I8qDzHayTWOu4CssSuV047NJMs7R+qkUYBUi9QjiCEIWQIUiWyQoBjlzfxewLPEypYNYdHkc2ldHJWLW0bJY3xvAcyQFpHqFrJbR1qs9OXI80lx3HskjxN7d9lt+JuHn0U7o3g5CSY38iOnqtFKzrsVEcdHo1ZuKlE2gr3Nyv+Jh3ZJqB9Vvh4j1WTJ5jXcg4N+L2PNbnwurIp6aWmmYx7ojdoeASWnkFa6fh6jjdmZTRtd3F10jXsg3Za3747ZScA4YlqHiorMwbe8cb9393dFcJY2m12MOUWa0tFgs+dt99en9FiStPsu6jorbL3Pv4MZ1wMugA5AWAUjnjrySOaoyxbHBvfZC7dIFMGJPLQwRm6VrepUmRKIkBkRvFk3mf2TGsUwasaT6BiV+ERTtAe2zvlcPl9VqG+fSus4OdGNnt5+oVniasqJg52N+R2+ih3YcbPxembcisycYuIs3UnmNHLD/4lzZJQxwYwEvc/cj3V1jpIwb+WzN1yhVrxBxvKwUzN3gOltpp00UK7E4x98tmyZT3YtK87kJ/mG2pUELALJz38+SrOK3pLRubXhzDTU1LI92A5nnsDsuxxtAAA2FgPZVLw8wXy4DK4fHNqL8m9lbWlXuHTwhyOUiUJyaE5TzULoRZCyATXJya5ARlRP+n8/VSOUbygKxx3w+2rpJAB97GC+M9xy9Fwa9997m/YjRel5v3BH1C86cRxtjrKlrfwtldb3XCxFphTetMTBa50FTE9ri34gHdC0nmu3wVGZod+YArgzm3B68vZdX4HxTzqWMk3Mfwv9tkql3oZ1T6kiwTOPJRuN0+U6d7/AKJgXcq9bfQwtSeWpw1LkQffZj+Wjy1OI07y0BjeWnCNZDY0/wAtAYwjTsim8tGVARt0U0LtUwhLG/VF30gZZkAuTs0ElcqxSqM08sm93G38I2V74lr/ACqZ/wCZ/wAI9FzzLlGqqM+xtqJ0iRvnstjwxhRqqhjPlaQ5/oNdVo3vzP7BdN8MqJrYXyW+J7svsFFx6+U1FmWy7xRgNAbo1oAaPRTWUTDopAvQJJfBy+SRqemtTlkAhCEAJrk5IQgIXKFwWQ4KNzUGtsxZGbLjviDwNUfapJIQHslOY9Rou0FvTda+tgzdu6w47OtdrgzglXw/LTxsdJqHGzuxW14FxYQVD2P0jmHtm5K/43gwliewjcHL6rkklOWktJs+MkdwbqPL2MtaZf5NfFnXZ8UjaNXt003F1gHiylabGQe381zeBp+d5PXUrKpaZ0pDYIzISdT8o9SsK1tmP9dCMdzejrFDVMlYHxuDmu2IWWGLV8LYL9ngDCbuJu7oL9FvAxSU9lVYoqWkQBicI1NlS5Vk5kIjTsila1OyIDHLFhYjWtibd3PYLaOYtbjGGec0C9i03HquVjaW0DUnHusbmjuhuOR9bLDmqnxHLNEf4wLhYdVNC8HKAT1VE8++EmpI6qJHxBionexrNWM1v1PdYlBhZmLyPwNG/fomvjtYNFi7Yc1c8JwoRwtbzOrvUrpixeRZtmJdI5jJSOjkcHNO+mi6r4fUMjKUl4IzOuB6rIhwZhIzMaSOoW+gis0abchsrKvG4WcjnvaJmhSgJrQpAFMA5qckASoBLJUiEAqEIQDHBMIUpTS1AQkLHliWWQmuagNPUUn6FUDirw/mklMtMWjP+JrtLnqupSM7LGfH2WHFM61Wyre4nL8K8MjcGqkz/wDrboPqrph2CxxNyxMDANx1W7ZT9VIIR0WIwUTNmROb9xgsj7W7KQMWTJGkaxbHEhyIyLM8pHlIDEbGneWsoR9kZUBi+WmGJZb2poagNbNSg3BFx3WjruDYpL5bxutuNlcXM7KJ0K5ThCa7RnbKhhPBQjka+R5ky7dlZW0qymsUjWarMK4QXtQ2NhhssljEjWKVrF0MA0KQJrQnBAKhCEAiEqEAIQhACQpUIBtkmVPQgInRqN0KyEWTQMdkScYlNZFkH9mOIUrYVPZFkBFkRkUtkWQEWRJ5SmslQEHlI8pToQEBhSGFZCFj60CBsKURKZCyBganAJUIBLJUIQAhCEAIQhACEIQAhCEAIQhACEIQAhCEAIQhACEIQCJUIQAhCEAIQhACEIQAhCEAIQhACEIQAhCE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195448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 descr="data:image/jpeg;base64,/9j/4AAQSkZJRgABAQAAAQABAAD/2wCEAAkGBggGERIIBxIWERQVFRoYFhEYFRYWFhUSFRMXFRUUGRUYJyYeIxsvHRUXHy8gJScpMjAsGSI9ODwrNicrLCkBCQoKDgwOGg8PGislHyUsNDUvNTUrKSwtNCwvKiwuLSosLCksMCoqLC8qKywsKTAvLiw1NS0pLTQpLSwpLCkqLP/AABEIAMIBAwMBIgACEQEDEQH/xAAbAAEAAwEBAQEAAAAAAAAAAAAABQYHBAEDAv/EAEgQAAEDAgMBCwcJBQkBAQAAAAEAAgMEEQUGEiETFCIxQVFSVZKU0gcVFhdTYXEjMjNCVIGTsdF0hZGytDQ1NkNicnOhs/Ek/8QAGwEBAAMBAQEBAAAAAAAAAAAAAAECAwQFBgf/xAA9EQACAQICBAgMBgMBAQAAAAAAAQIDEQQTEiExUQVBU2GSk9HwBhQWMlRicYGRodLhFSKxssHTNXOC8TT/2gAMAwEAAhEDEQA/ANxREQBERAEREAREQBERAEUBmvONHlVrGyNdNNIbRU0YvJIee3I3nP5qt+fc/wBd8rDFRUzTxRyOlkeBzOczg3+Flq4RhBTqzjBPZpNK/sW1+21ikppGhos884+UPp4f2Z084+UPp4f2Z1nmYX0in8X2Fc2JoaLPPOPlD6eH9mdPOPlD6eH9mdMzC+kU/i+wZsTQ0WeecfKH08P7M6ecfKH08P7M6ZmF9Ip/F9gzYmhos884+UPp4f2Z084+UPp4f2Z0zML6RT+L7BmxNDRZ55x8ofTw/szp5x8ofTw/szpmYX0in8X2DNiaGizzzj5Q+nh/ZnT0rzpg3y2K0sFXEPnb2c9srRzhknzvgArReHm9GFem3u0rfrZfMZsTQ0UdgGP0GZoG4hhjtTHcnE5rhxscORw5vzBBUionCUJOMlZo1CIiqAiIgCIiAIiIAiIgCIiAIiIAiIgCFF4UBmmDNGKYniWJ1PCfFKKeO+3RExu0N+J2n7+cqzqs5U/teLftrvyVmXynhLJvhGaexKKXMtCOo4ntCKCr8xVTJ5KDCqY1DomNdKd1bGG6wSxjbg6nENJtsHvX1xTHaigiiqI4Nsm1wlljgbFwQbPeb8K5sAAdq8TJnq5+dEEwirHpu11C3Go4S4mURGIPB4Rl3M6X2sRyg7L35F24Xj9RUzSYdiMG4TMjEoYJGyh8ZJbdrgBtDhaxCl0JpNtbPZxAmkVZwvOT62pjw2qhbG6Vri3TUMle0sGrTKxo4Bt7ztBX1o80VmIkTUVI6SnMpj3YSM1HS8sdJuXQBB26r+5Hh6i2r5rvxAsKKuVGY4sMnr31RkLKeGJ5GoFvCD9jGWBBJABJcb7OJcsGN4tUV9LTVsRpmPhlcYxI2Rr7BhbcgCzhtuPeNpUrDzevmv8AK4LairFfnR+HTtpaiBrWOmbECZ492Op2kSCnFzovy3vbkXmO5nrG77pcKgc/e8R3SbdGsMb3RF7dDSOEQLOO0ffylh6ja1bedEFoRR+Xp5Kqkpp5yXOdBG5zjxlzo2kk/eVILGS0W0SQGWGDCsbqKKl4MdRSCoezk3Zs256gPeCSfeVoizzCv8Qfu0/1S0Nfpqk54ehKWtunH5av0SOml5oREVDUIiIAiIgCIiAIiIAiIgCIiAIiIAvCvUKAzTKn9rxb9td+SsyrGXyKLEcVoJ9kjpxM0dKKRtw4c9rgH3lWdfKeEqa4SqN8ai17NCJxPaQmI5afUyvraCokpnSsayXQGOD2tuGnhg6XgOIDgvxiGU21Zp5aeeSN8DCxr3BkxLXAAk7qDw+COEp5F4irTVtez2ez36iCn4xlSaloPNdC6SYmqZJq2CQNdOHvdfiuNpvb7lKU+VmgzzV88k8k0RhMpDGFkO3gsDAADdxN+eynEVniJtW5+zsBWsLyX5tkp6l1Q+Te4c2Nm5xMaGPj0HYwA6tg4RvewX1hyiaZwZT1MzIBLuu9m6WgPL9ZaJANejUb6bqwIodeo9bfyXfjBDVOV6Wtkq5aklzaqJkb2bBpEYcAWnn4V/dZfGgytNTVEWI1dVLUOiY5jQ9sYGhwA+qBwtm1x49nMp9FGdO1r97W/QFU9AWDgsqZAzdxOI9EX0gkEh1yW1uF7jadmzjsuvE8pCukmmp6iWBtQ0NnjYGESaW6AQXAlp07DbjCsCK3jFS97/Jd+IHPhtEMNhiomnUI42sDjsJDGht7fcuhEWDd3dggcK/xB+7T/VLQ1neXiK7Hpp6fhNgohFI7kEr590a2/PYH+B5loi/TYpxw9BPblx+ev9Hc6aXmhERVNQiIgCIiAIiIAiIgCIiAIiIAi4aLGqOvfJSwus+JxD2OBa4W+sAeNvvC8oMbpMUfJDRkv3M2c8A6NXRD+In4LR0pq909Rq6NRXvF6tvv2fHiO9ERZmRWs25LizGWV1HIaaqi+jqWi507bxvb9Zm07OS55yDXS3PtB8lLR09Vb/NjnEQPvLZNt/gFo6LSbp1oqGIpxmlsve65k4tStzXtzGcqaZnG+889VM73Cm+889VM73CtHRYeK4D0WHxq/wBhXJRnG+889VM73Cm+889VM73CtHRPFcB6LD41f7Bkozjfeeeqmd7hTfeeeqmd7hWjoniuA9Fh8av9gyUZxvvPPVTO9wpvvPPVTO9wrR0TxXAeiw+NX+wZKM433nnqpne4U33nnqpne4Vo6J4rgPRYfGr/AGDJRnG+889VM73CvRh2e8b+RdHBhzDsdJr3eUDnYG8G/wAbfELRkVoUcFB6UMNTT/7l8pTcX70ycpEPlfK9FlSEUlFcknVJK7a+WQ8b3Hn/ACUwiLSpUlUk5zd2zRKwREVCQiIgCIiAIiIAiIgCIiAIiIClYzg9Xm+ZxgZvZkWtm+HAiSV3CYWix+j+POechS+Vp5YGnC6mDcHxD6o+Se0kgPY732232/8Adp5F2TxTnTymtS2c3b3tY76mNdSlktflWzbq7b/+WCIhXGcBWs250jy4WUNHGamrl+jpmmx07byPd9Vmw7eWx5iRXS7Ptf8AKy1lPS3/AMqOASge4uk23+BXyy+BW4jitfPtkbOIWnoxRtsGjmvYE+8KzrzeFuGJ8H1vFsPGN0lpScVJttJ2SleKSvbZd7b7EuWU22V3eeeetWdzhTeeeetWdzhViReR5TY/1OqpfQU0nvK7vPPPWrO5wpvPPPWrO5wqxInlNj/U6ql9A0nvK7vPPPWrO5wpvPPPWrO5wqxInlNj/U6ql9A0nvK7vPPPWrO5wpvPPPWrO5wqxInlNj/U6ql9A0nvK7vPPPWrO5wpvPPPWrO5wqxInlNj/U6ql9A0nvK7vPPPWrO5wr0YjnvBPlnSQYiwbXR6BBKRzMLeDf43+BVhRXh4TY1P86pyW7LgvnFKS9zROk9525XzRRZrh33RXBB0yRO2PikHGxw5/wA1MLO8vAUOPTQU/BbPRCWRvIZWT7m11ue1/wCJ51oi+rnoSjCrTVozipJbr8XPZ3V9x0wlpK4REWRcIiIAiIgCIiAIiIAiIgCIiAIiIAvCvV4UBmuVP7Xi37a78lZlWcqf2vFv2135KzL5Pwk/yVT/AJ/ZE4ntIzE8zYTg7twxCZsbtIdpIcTpJcA6wB2cE35uW2xfqgzFheKSOpaGZkj2jUQ034N7XB4iLm1wTZReKYLWVNVU1UTQWyYe6Fp1AXlL3nTbjtYjbxL54RgNbRzYfLK0BsNEYpOE3ZKdz2ADj+a7aF5WXS0L3123rdf7FSVrM0YPQS7zqp2Nfsu03s0u+aHOA0tv/qIXxx3NdJgMtPSVF7zONzZ1mMAPC2A32gNsOe/IoapwPGKdtdhlLDHKyrkkeKh0gbuYmADhJGRqJb9XTfk4l3Yrg1dB5ufQN3c0rrOBeGFzTAYtdzs49pHHtVlTpJrXv41u1ezXvB3szDTRmc1j2NbHOIbgvdZzg3SH3aADdw4iRxbV2sxGlfJJSteNcQa6QbeA14JaSeLiBPGoGPLU9UzE6WqGkVMxdG64OzcmBj9nEQ9t7e5fTB8MxaGmqZ6rQ2sqNTiDZ0bXBm5xNNr3aA0Hl+cVWVOna6e7+Pvf3EnfhuZ8Ixd5pqCZr32J0gOF2g2LmkgBw94uvBmrBnTbwE7N01aNO226cWjV83V/pvdV/BcExoVdLXYhG5rYo5GOLp2SWLo2gFkbA1jWXFgGi/PYAL74PhmNYUyPCBBC+Nkxfvp7w4GMyuffctjt24Vr3t71eVGkm7P5rn4+PYtW3WQTrMZiEtTBO6NrYGscXanAtD2lxL9QDQNmyzj77LlwDMkOOyTNhkjLWkbm1uvdDHb6RwcBsJ4rD4m6isYyrXYo/EgzS0TtptyLjdrnQXLmuA2htwBxcq7KShxPE6yHFMRhbTCCN7A0SNkdI6SwO1uwMFrgHbcqNClot34t/Mns47u65gdvpdggkFGahm6GQx6eFskDi3QTawNwQL8fJdS6pc2WcQfTVFO1g1vxHd2jU3bDu7Har8+kHZxq6rKrCEbaD76iSAwr/EH7tP8AVLQ1nmFf4g/dp/qloa/RYf8Ay4f/AFx/k6aXmhERQahERAEREAREQBERAEREAREQBERAEKIgMzwIjD8SxTDqjY98wnYOnFI35w57EgH3lWdfvNmTKbM+ioje6nqYvoqpg4bedpGzUzadl/zN64aDygUPyRjpKockge6Mkc7mmwv8F53CvA8uEK3jNCcdJpaUZPR1pJXTepp2vtTT4rWZyyg0ywIq9bP/ANjpvxz+qWz/APY6b8c/qvJ8mcbvp9ZDtK6L3FhRV62f/sdN+Of1S2f/ALHTfjn9U8mcbvp9ZDtGi9xYUVetn/7HTfjn9Utn/wCx0345/VPJnG76fWQ7RovcWFFXrZ/+x0345/VLZ/8AsdN+Of1TyZxu+n1kO0aL3FhRV62f/sdN+Of1S2f/ALHTfjn9U8mcbvp9ZDtGi9xYUVetn/7HTfjn9V6MCz1jXyNU+noIzsc+Mulmt/pvwR8bghWj4MYq/wCedOK36afyjdv3IaD3HuXHDEcdnqabhMp6MQyO5BK+bdA342B/gVoiist5boMrQCgw5thxuedr5Hnje93KT/8ANilV9VPQioU6euMIqKb2u3HzXd3bi2HTCOirBERZFwiIgCIiAIiIAiIgCIiAIiIAiIgPi6spmHS57QRyagvN/UvtGdpqqeIeSnA8SlkrZ3TapHue6zmW1OJcbXbxbVz+pvL/AEp+3H4FS8tx6CpYS2uo+j9y6b+pfaM7TU39S+0Z2mql+pvL/Sn7cfgT1N5f6U/bj8CXluJycHysuj9y6b+pfaM7TU39S+0Z2mql+pvL/Sn7cfgT1N5f6U/bj8CXluGTg+Vl0fuXTf1L7Rnaam/qX2jO01Uv1N5f6U/bj8CepvL/AEp+3H4EvLcMnB8rLo/cum/qX2jO01N/UvtGdpqpfqby/wBKftx+BPU3l/pT9uPwJeW4ZOD5WXR+5dN/UvtGdpqb+pfaM7TVS/U3l/pT9uPwJ6m8v9Kftx+BLy3DJwfKy6P3Lpv6l9oztNTf1L7RnaaqX6m8v9Kftx+BPU3l/pT9uPwJeW4ZOD5WXR+5dN/UvtGdpqb+pfaM7TVS/U3l/pT9uPwJ6m8v9Kftx+BLy3DJwfKy6P3Lpv6l9oztNTf1L7RnaaqX6m8v9Kftx+BPU3l/pT9uPwJeW4ZOD5WXR+5eWPbINTCCOcbQv0uLBcJgwKCPD6UksYCAXEE7XF20gAcvMu1XOCSSk1HYEREKhERAEREAREQBERAEREAREQBERAERUrEPKhR7o6jy/Ty4g9ps50QtC13MZjs+8Aj3rWnRnUu4rUtr1JL2t6l7yHJLaXVFQfWBmXqZ/eovCnrAzL1M/vUXhVslcpT62l9RTMiX5FQfWBmXqZ/eovCnrAzL1M/vUXhTJXKU+tpfUMyJfkVB9YGZepn96i8KesDMvUz+9ReFMlcpT62l9QzIl+RUH1gZl6mf3qLwp6wMy9TP71F4UyVylPraX1DMiX5FQfWBmXqZ/eovCnrAzL1M/vUXhTJXKU+tpfUMyJfkVB9YGZepn96i8KesTH4uHUYPKGjjLJ45HfcwNuUyU9lSn1tP6hmRL8igcs50wrNWplEXMlZ9JTyNLJWcm1p5PeCeNTypUpzpS0ZqzLpp7AiIsyQiIgCIiAIiIAiIgCIiAIiIAiIgCIiApXlSragQU+EUrzGayobC+QbCITtksec7B7wSujDsOpcKjbSULAxjRYNH5nnPOTxrg8pv0+E/tg/lUve20rxvCSpKNHD0k/ytSk1vek1d+5WXv3s5annBFU6zPUUr6aPC2uLZapkW6vieIpIyS15ik2AkED/vjUliObcPwyR9PKJXbm0OlcyJ72QtcLgyObxbNvLsXybw9RW1GRNIorE8y0eGOji0yTPkaXtZDGZHGNtrvsPq7RtX6q8xUVHDHWyayJS0RsEbjI9zhcNEdr3sDsNuJUyp6tW0kk0UQ3NNA6nmxI6w2G4lY5hbIxwAJaWOttsQVxvz5hjNbSyou1uvTveTUYPbgW+j2cZsrKhUeyLBY0UZiOY6DDIY8QmLjHIWBjmtLid0Gph0jbtCYbmKjxIS21xOiAMkcrDG9jSC4OIP1bAm/uVcqdtK2oEmihsMzZQYq9sEQlYZGl0TpInxtmY3aXRudsOwg89lFszputQ2JrgITUbjqNPLwZBwdzM19Gsv2jZYNtykgXVCo21bYC2oorE8yUmFvFIWyyyFusxxRukc2O9tbgOIX2Ltw/EKbFI2VlE4PY8Xa4cvJxcYN7gg8RCzcJJaTWoFbz5TebWNzNQcCopXNcHjZukZeGuifbjaQ78+dadBKJ2tlbxOAI+BFws48pH92VX+1v8A6sWg4b9DF/xt/lC++4JqSqcFwc3fRnKK5o6MHb2Xba9pvR4zpREXWbhERAEREAREQBERAEREAREQBERAEREBQ/Kb9PhP7YP5VLPYJAWO4iLH4FRPlQ+Tkwqd+xorWgu5AXNOn8ipcLw/CbzMM/Vl+9nLU84pkGU8aibSUD5IDBSzska60glkZG42DhtaCGuPFe+ziX6xfJtXPUT1dHuL2z6dTZXTt0OawMJAiIDgQOJ1lcUXzPjVS9++2/6mRVswZSlxBtPHTR00jYY9AZIJYy2wADo5YyXgbLaST8SV+KzJ1XUUtLTPmEs1O4u1yGQNk1BwcwuadYFnAB178Ec6tiKFiaiSV9nf+QVMZSqnUVZREQRy1AtdhmLQALN1vkLnOPHtsF01WW6qeWeoa5lpKDewF3XEl3nUdnzeEPf7lY0UeMT7+7sRJTcy0FTRUWH0MbhukdRSs12Lmh7Bp1W2EtuL8mzmXfTZcq6x1XU406MPqIRBpi1aWRAOF9T7EuJeTxDiVkXinxiWjZd9d/4IKjl/KNXhssMlYKdzYWkNkaah0jnadAcGvdoZs47B3utyfsZSrBA2k1MuK/fN7utue7mTTxfOt91+VWtEeJqN378faSQFdg+KU1U/FcFdETLG1kkc2sC8ZOh7XMueI2Lbfeu3LuDeYoG0ZdrddznvtbVI9xe4gcgudg5lJIs5VZSjovvbYCteUj+7Kr/a3/1YtBw36GL/AI2/yhZ55SntZhlSHG1wwD3kys2LRaFjooo2PFiGNBHMQ0Ar7ngX/Fr/AGz/AGUzejxn3REXcbhERAEREAREQBERAEREAREQBERAEREBGZjy/R5np5MMxAHS8cY2Oa4G7XtPOD+h2EqiiqzTlT/8uM0sldG3Y2rpxre5g4jJFxh1uM8Xx4zpqK0sqrTya8FON7ramnvTWtX4+J2V1qRSUFIzP07HV+Id1PiT07HV+Id1PiWmIuT8N4M5F9N9hnk85mfp2Or8Q7qfEnp2Or8Q7qfEtMRPw3gzkX032DJ5zM/TsdX4h3U+JPTsdX4h3U+JaYifhvBnIvpvsGTzmZ+nY6vxDup8SenY6vxDup8S0xE/DeDORfTfYMnnMz9Ox1fiHdT4k9Ox1fiHdT4lpiJ+G8Gci+m+wZPOZn6djq/EO6nxLz04lk4NPh2IOdyNNMWg/fc2Wmon4bwZyL6b7Bk85nuE5VxjM08eKZrYIIYXB8NCHaiZBxSTOGw25G/xtt1aEiLtlNOMYQioxjsS2L+W3xttt8bNYxUdgREWZY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84785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" descr="data:image/jpeg;base64,/9j/4AAQSkZJRgABAQAAAQABAAD/2wCEAAkGBhASEBUUExQRFRIVFxcWFxgYGBgVFhMZGBcWFxcXFRgYGyYfGBojGRYUIC8hJCcpLSwsFh4xNTAqNicrLSkBCQoKDgwOGg8PGjUkHyUtLSosLCw1LCo0NDA0LCosLzQqLCwvLCwsLSwsKi8sLCwsLCwpLCwsLCwpLCwsKiksL//AABEIAM0A9gMBIgACEQEDEQH/xAAcAAEAAQUBAQAAAAAAAAAAAAAABwIDBAUGCAH/xABMEAACAQIDBAgBBwgHBQkAAAABAgADEQQSIQUGMUEHEyJRYXGBkTIUQlKCkqGxI1NicqKywdEIFSST0uHwF3PCw9QWNERUY4OUs9P/xAAaAQEAAgMBAAAAAAAAAAAAAAAABAUBAgMG/8QAMREAAgEDAwICCAYDAAAAAAAAAAECAwQREiExQVETIgYUMnGhsdHwBWGRksHhJDNi/9oADAMBAAIRAxEAPwCcYiIAiIgCIiAIiIAiIgCIiAIiIAiIgCIiAIiIAnJdJG/i7LwyuFV61RslNCbA2F2dra5VFuHNgNL3nWyGOl/CfKdtbPwz3NNkuQDY2ao3Wa+K0x7TWctMWzaC1PBHO1Okna2IPbxdcDjlpnqVH93Y28yZoExtUcKlQXNzZ2FyeJNjx8Z6Bobi7NRswwtC/iuYeisSB7Sg7h7MDtVOGo3I1uPya24kITkXxNpW+uR/Mn+qyIi3W6RtoYGoClao9MfFSqMz02B42BvkPitj5z0nulvGmPwdLEquUVAbrfNkZWKst+dmU62GltBOG2/ujgquErBKGHVjTcoyU0UhgpKkMgv8QHnwl/oBxLNspgeCYioq8dAUpP6au0k29bxMkevS0ElRESWRhERAEREAREQBERAEREAREQBERAEREAREQBERAEREAREQBIo27s7r95Fqm+ShhrqeGZld0I9DVbu4DlxlecQ9HLjKoNswBPiVerUqC3h2gPMSJdycaexJtoqU9yzcX7XWu44hRUCA9wtZSPE698zydJ9mLiqnZRweyGU3B0Kt2fUWe/peUvJbcFukVzjICl75wUZAwsdRcWzXtz4E9wmu6CqDUsLi6TAAU8XUA430VEJ15Xp2HkZvpd3NoAPWKiy5nBtwLNXrOfWzA/XEnWU/PjuRLuPkydTERLcqxERAEREAREQBERAERLeJxCU0Z3YKigszE2AA1JJgFyLyEN5+kfF1qzijWenQuQgUZGI4XZviufMeUxN2N3a+0HZmqtkQrnZmZmNyTlW99bBtToL85Bd6tWIrJNVo8Zk8E4Y3aVOllzkjNe1lZuFrk5QbDUanvlzC4unUXMjKw4XBvY9x7j4HWcZhNxcPTYN1mKZlFlLVm7H6uW3cNDcacJVXoVKdTMhy1wNGGgrIOTjgbE8DwNrWBmXdNPMlsa+rp7J7nbxMTZm0VrUww0NhmU8VJF7GZd5MTTWURWsbMRETJgRE+M4HHTz0gH2Jb+UJ9JfcR8oT6S+4gFyJotr754WgcuY1HHFadmI/WJIVfIm/hNGek3XTDm3+8F7eWS1/X1gHczSbx0taVTkC1M+GexB+0gH1hNSnSXQ50cQPLqj+NQTFxvSRh6lN16jEFCGF70wdL6jtHUEXB8AZzqQ1wcTenLRJSMmrWVbBjYNpc6C/dfkTy8pYGDIUKz/kwALZbEgcAzXsRYa2AvLyMT2XC5rctVcadpL8V/Dn40Ls6jfSnTv+qv8AKUDTi8Muk1JZRc+UrkLjVRc+dr8O+9tO+dNsnB9VRRCAGAu1ubnVz6sSfWcucYiWqvfqKbKWYXOY5rLlABLhXyk29L2Imx/2gYDnUccBrSqga6D5nfLSypOMXJ9Suu6ik1FdDo4miTfjAE264DxKVFHuygTcYbFU6ihqbK6ngykMD5EaSeQy7ERAEREAREQBERAE0W/G0WoYCu65s2XKCCFK5iFvc+fLXu11m9ml3swVKrQ6uogfM6qoJYAMbjMcpHwgsfMDnaaVPYeDen7Syeep1/RgaoxnZVjTKMKh+aul1ueF8wAA8T4zP3m6Ogi0Thg7EutOpqCAGNhU7bC2uhF7ajhOz2PhhhqK0adCvlXmTRuxJuWP5XiTKWnSallltUqrTsbiazaddGUFWVmp1EBsQbZ2FMhrcNGPqvhLe2MQzUKgNKuBlbUPTXKLG5ula+gufSYu0MvWChTVl6sobnOR1ZBJCFtLBkpiwJsRwFtZbjmLfZf1/JGT8ySL1QkAsrMjBTqpse+x5Eec5XbWPrrXYLWxIGWkbddV+dRpMfn95J9Z1Zps5yIMzsDYXsANe0x5LyvacttvZmJOIc/J8RwpjSmzg5aNJTZqYZTqp4GbWOrS88dDW805WOeprqmOrNo1Wuw/Sq1G/Fpa61/p1Ptt/OZH9VYj8xif7it/glupg6qmzUqynuNKop9issCCWX7XxXb9YlreV72lHUL9FfYfyldTs/ECv6wK/vWlBrp9JR6j+cA+fJ0+in2R/KPk6fRT7I/lPq1lPBlPkQZWIB8Atw4T7EQC3XqEDT4ibL5nn6AE+kqRAAAOAAHoNJ9dARYgEdx1lrDcCbkqT2bm+nDidTc3OvIiAd7uziVr4RVqhS1Lsm/cpZUe/IlV494aYGzsdRfEEEl6bkgIzu/VBTlDOpY2DEi+YdlnUaayxuggc1KZawBDn9NGslVD4fk6Wvie+V7Pq3akzahm7QPAiuGUg+F6g9pWX1ZUqlFd5Y+/1OkM4eDI33qXpqg+FaiX7i2V3UeGVUJ+us5CqAVObhbXlbx8J02+KBBQpgsTerUJbViewoJPkxHD5o7py+IXQNxynNbv7/W3DxEszmfaDkqCePPS1+V7cr8fWbXYO3KmFq51uVPxpewqD8Mw5H04EzWg3n2ATTgMclamtSmbowuPwII5EG4I5EETIkY7l7xfJ6vVufyNQ634U30AbwB0B9DpYyToAiIgCIiAIiIAlnFYbOtr2INwe4j8RyPgTL0TDWdjKeDTkEEqwAYa6cCO8f609iapXtA3qr4I1/DMyZffI3tKJAmlGTSJsHlZZj4/DGpTKhit+euo5g2INj4ETXU9lOg1qU1GlzZmY20HaqP7XDW8ZuZjPVYsgyOL1KepKW0dTya/AHlObipbM2y1ujL2HgwgcgHKxBBPxNYWLG+vh6aaWm0iJZRjpWCDKWp5FoiJsaiUsgPEA+esqiAY9bZ9F7Z6dNrcLqpt5XEwsRutgn+LD0bnmECN9pbH75tYgHBb07kU6VJq1DMAgzOhJcZR8TKWOYEC5tc3A0tOLk14ygHpuh1DKy917gjj6yEaJ7K99h+AgFctUDa6/RtbxXl7WI9PGXZari1mHFb38V+cPuB81HfANlsbGGlVZhzo117tRTNQa+dITaVaZCFV4gdnwKjs29QJzb1ctiCOIF+Vn/Jn3Dkes6knWeU9IJuM6WOmX8jvSXJh73YoVMQhHDqabD67VG09MvtOfr62X6XH9UWv76L9aZuPqkuL/Mp06f2Fy/jm95hUtWZvHKPJeP7RI+qJ6mMlKKkupwL0RK1wtTI1TjTDinw1ViuYE+B4ea/pCbAoIki7ibxdanUVDerTHZJ4ugsPVluAfDKeZkdS7hcU9J1qIbOhzKfHhY+BBIPgTAJsiYOxdrJiaK1U0vow5ow+JT5H3FjwMQDOiIgCIlnF4tKSNUqMFRQWZjoABzMAxtt7apYWg1aqbIvIfExPBVHMk/6teQvvF0iY3FMbO1GlqAlNiun6bizMfYeEsb774Pjq2bVaCXFJDxF7As1uLt9wsBzJ5u7eA89T93+cqLi5cnpg9i0oW6isyW51O5++tbD4jLVqO9CpxzsWyMNMwZtVGovrbS9ucl6hiFcXUg2NiOamwNj3GxHuDwInnWo5FrjgRqOHcfLQn2khbr75KuEqio+SthKTPTNrivTUWFGotxmKkqFNwQOBsHzZoSdTyPnoK0dPmXHUkp6oBtqT3AFmPjYa28ZkYTCMWDOMoXVVNiSeF2toLAmwueN+U0/R/vPTxmHYhBTrIQKq3zEkjR72Fwe0PDKRwAM6mTqdJe0QqlR8CIiSDgIiIAiIgCIiAJB7KASBwDMB4AMQPuEm52sCe7WQetTMM30u19rtfxgH2IiAY9OkDameAqUrfqmqhHsQR9WdbOQxK/lKNudakvtVSp9wpv7mdeJ4/wBIf9sPd/JIo8HNYprVq1+CtceRRWPl2i49L85awy2Re+wv5nU/eTMrb9G2Zvp5k9QlD/8AY+0tT0ti9VtTf/K+RxlyxNtsrayUsLi6TWZqophFPec6tU+qAh8wvAmaeo4Auf8AXcB3m8oo0iCWPxNx/RA4KPAXPmSTJZqXYiZGz8BUr1Vp0xd29gBxZu4AfwHEiAdH0d1K3XVFS3V5Az34BswCHzKip9kdwn2dtsTY1PDUhTTXmzHi7Hix/AdwAHKIBnxE1u3d4cPg6fWV3Cj5o4s57kXiT+HO0w3jdmUs7IzMXi0pI1SowVFBLMTYADmZCu/u/bY5hTp5lwyG4B0aq30nHIDkvqdbBcPe/fevj3sexQU3SmD+1UPzm+4cuZPOSqubrV5YcFnb22nzS5LbasB5n8APxMuSgfEfIfi38pXIDJiLeIHYPlf21/hMvYAQYmnmsFaqqPpp1bkU3BtyNN39GmJX+FvIz7nKvmHEDMPNTcfjOlOTi013+hpNZTO16Da1RMfiKDE3SkwYEWN6dSmi38i1Qesm2Q70cJl3k2ivZtbEnSxt/aaZAB5fFqO8eEmKew/EKUadd6eJJS/ck38WyhjJyW/uEREgGRERAEREAREQDX7w4jJhK7XtlpVCNbG+Q2se+9pDoW2ndpJH6RNohMMKXzqrD7CEMx8rhF+vI5gCIiAfadPM6fotnPkgZ2Poqk+k6Sc1Q3gp4OslR0NQWqDKLcwFub8rMfe3ObHZO3KVSg1QZlSmWBDalVUZhcjj2LeoM8v6QW8pKFVe76Hek+hXtvDM2HLAGyYmjc92ZFDfeKPuJq5YfpHPyZqPyZbMDdusN8xObNbJya1vBR3Tq9i7urkV66A1CAch7S0/C3Bj46+Hebmk1aW8IT5SSEKbqyeDlOqYtmI7AJVOYLhQWueTANYA8sxF9ct+dzX2dTK5QqgWta1lI7iBbS/AjUHUEGcbtPDikxAObWwW4LqbA5XA04G4YaEfRN1HahcRq8citQlS9xThcK9V1SmpZ2NgB/E8gOZ5SVN293UwtOws1VrZ37z3DuUa2HqdSZFuycdUw9UVkI6waEfNKm16Z/RNhrxuAeQAl/Ze0kxFFaqXysOfEEEhlPiGBB8pJOBlxEQDid8ekyjhSaVDLVxAuD+bpEcnI+Jr/NHdqRziDae1K2IqGpWdnc8zyHcoGijwFhK9tuTisQTqTXrf/a8wpR3FeU5OL4LmhRjCKa5EREikgoX4j5L/AMX85XKE+JvT+MrmWYRbrfD6j94T6aZZwo4sGUeZKgfeZ8rfD6j94Tabs4IVcdRViAikPUJ0C06ZNSoSeQy0yL+M6U1lpGk3hNnY9Fyq23dqPpfPWte97NiSTblbsrfzHjJekH9A9Yvj8XUJJL082upualzc9+snCez/ABR/5Uo9lFfpFIoILYREStNhERAEREAREsY+m7UnFMhahVgpPAMQcpNu42gET7x7VOIxNR73QHIncEUkAj9Y3b6w7prZmbQ2HiMNpVpsqrpmALU7cB2xoOHOx8Jhg38oAiJgbZx/VU9PjbRfDvb0/EiAaXbuKz1iBwQZfXi332H1Zi0sW6o6KbLUChx35WzD77+hMsiJrKKksSX3yBOp3S31fDWp1bvh+A5tS14r3r+j7dx5aJidONRaZG8JuDzEnaljKbU+sVlNMjNmButhxN/Q+04N6udmc8XZm8RmYsB6Agek4+htaulNqaVHWmxBZQdCR+F9L242F7idhQw1X5PRrsvYqjRhfLmBIZTf4WBB0520J5R7e38Jt5O1ev4qSPklHcTC5MDTJv2y1T0diVt9XKfWRts/AtXqpSXQ1GC3+iOLN6KGPpJmo0VRQqiyqAAO4AWA9pLIxXERAPO+9+zzRx+IQ/nWYeVQ9YPucD0moksdK+6T1QuLpAsyLlqqBqUBLBx35btcdxv82RMDKG5puFR/mXVvNTgj7ERI53KE+JvT+MrltOLeY/dWXJlmEW8QbKb8NPxE2Vap8nwtRRf5TXQ9ZYj8jR4iibcKjlVZwfhAC8WcDByMSAgYuWUKFuWJLAALbW9+6bH/ALM43/yuK/uav+Gd6TcVmKycqmG8SeDov6PuHPXYl9LBFHj2mFv3G95Nki3oY2PVoPiQ9KrTASkozoyXINRiO0BrZgfrCSlPSV7j1mrOtjGqTeH2y8fAppR0PT2x8hEROJqIiIAiIgCIiAJp9o7pYOtctSUMfnJ+Tb1K2zet5uIgEOdIuyv6vNE0nLir1lxUAOXJktYrl+kePhI9xWKeo2Zjc8O4AdwHdJR6cuGE863/ACZFMAREro0GdlRbBnZUBPAFiFBPhciAURPpHfxnyAJOHRUiVtkCnUVWQVKykHUMC5fX1b7pB8mboSrA4Ksut1xBPvSpcPYwDpthbo0sLVeorMxbRM3GmvEi/wA65trxso8Sd9EQBERAE4HpD3CoVMPWxFCnkxKKanY+Grl1YMnAsVDWIsSbXJnfRNZRUlhm0ZOLyjyquMPMA+Rt93+c+nGH6P3/AOU33SBus2CxjqFtQqFnokcMpIJQd2Qtlt3ZTznNSlnSUZNNFvGo5LKZ3PRxuwuL6+pVRGQFFUk1RZrEsAKdVL9k07k+Fuc7X/Z1hPzVL7WK/wCpmL0Uh1wKhkIV3qOrixUi6qQ1jdWzBhYjgL+XbSTFYSWPgiM3lvcj/be6+Fwb4aqaNLqvlNNapzV+yGDBGOesylRU6snTkBwJnb/1bQ/NUvsL/KabpCw4fZmJB5IGHmrKw/CNytvPisFTcJUeoo6uoRkAzpYE3dxckZW0+lNks7I1eFuzo936aqtRFVVCVG4AAdpVqDh3BwPQTazB2ThmVWLCzO5a1wbDKqgG2l7KOEzpPjwskKXIiImxgREQBERAEREAREQCKunI/wDdP/e/5MiqSX04Vga+GXW606p+0yAfuH3EjSAJtN1qOfHYVbA3xFHQ8CBUUn7gZq50XR3Qz7UwotcBy32absD6EA+kAw97MF1WPxNO1gK1QjyZs6/ssJqZ1/Svh8u1apse2lJ9efYCXHh+Tt5gzkIAkr9BtfTFproaL25doVFv59gewkUSRehKvbF1017VEN4dhwNfH8pp6wCZYiIAiIgCIiAazePd+jjcO1GqLg6q3zqbW0de4i/qLg6EzzRjaASo6Bg4ViuYBlDWNr5XAZfIiek9595qGBoNVqsL2ORL2aq1tFUe1zyGpnm3H41q1WpVe2eo7O1hYXYljYd1zIN3p27ky1zv2MnZO8GKwpJoVXp31IFirfrIwKk+JE6bZ/S3jqYIqLSr8Tcjq28rp2f2ZxMpc6W5n/V5DUmiW4pnV7c6SMZi6LUnFBab2vkVs1gQwGZnPMDlOk6Dce4r4ijr1bUxU8FZWC38CQ3rk8JGIEmvoV2J1eEqYhh2q72U/wDp07ge7mp7CSLfMqmThXxGBI0REsivEREAREQBERAEREAREQCD+mTE5tohfzdCmON9S1RjpyNiv3ThZ2XS1Ry7UqG/xU6TeXZKW/Yv6zjYAnZdEuHzbUpmxOSnVfy7OS58PylvUTjZIfQph742s9vhoWv3Z6iH78h9oBZ6aKdtoIfpYdPS1SsJwUkrpwo2xGGa3GnUF+/K6m3pn/akawBJD6E6V8bWb6NC3nmqIf8AgPvI8kj9CB/tWI/3SfvmATHERAEREAT4TPs1m9FcpgcS6/EtCsw8xTYj8IBAG++8zY7GPVuerHYpDupgmx82+I+YHITQxaJSSk5PLLeMVFYR8JnxRzPH8BKaxAsSbAEd1vW/+tYGJT6S+4jDwZzuVkz1Du/g0pYShTpkMiUqaqwtZwFHaFtDfj6zzBh8RSDqX7SAgsqsFZlvqA2tiRcXnpLdzeLZ1SlTTC1sOVCqEpq65kAFgpS+YEWtY90m2i5Id0+DexEScQxERAEREAREQBERAET4zgAkkADUk8APGR9vp01bPwSlaTLisRySmwKL41KguB5C58BxgEbb/Y/rtpYluQqdWPKmBT/FSfWaCa6nvIlQlql1diSb3IJJuTfjxJ4y+Np0bX6xff8AhAMqSp0G0NcW9vzKA/3rEW9VkOVNuUB84nyB/jaTf0Dsj7Pq1QCC9dgb8giIAL314k8B8RHK8AxenKnphG7jWX3FI3/Z++RTJZ6fsQtPB4eoVuRiMvjZqVQm3qq+0hWnt6ieJK+Y/leAbGd50M11XaLAnVqDhfEh6TEeyk+kjtNo0jwdPcD8Ztd1d5aOGx2HqmogC1FDag2V+w5Nu5GY+kA9OxKadQMAQQQQCCNQQeBB5iVQBERAE1+8OH6zCYhLE56NVbDicyMLDx1mwiAeSP6k2of/AA2M/wDj1P8ABKMbsbaNK3W0MWl7WvSdQbi41y2vblPXUTj4MOx18WR4wfEsdCx8r/wlv1nsnF7KoVQRUpUqgNr50V721F8wMx8Nu3g6bB6eGwyOODLSpqw8iFuJnw8cGPEyeXKO4m0npJVTCYh6bi6siZ7jXktyOHMCfU3B2oSB8hxd+V6Lge5FhPWlp8tNtCMa2Rf0R4TbtF2p41KnyQocvWurOjgiwXtF8pF9DoLC3O8oxE3RqxERBgREQBERAE0m+23KmD2fiMRSQPUpUyyqeF7gZm71W+YjuUzdyivQV1ZHUMjAqykXDAixBB4gjS0A8ebe342jjCflGJrOp4pmy0/7tbJ3cuU0U9PbY6CNj13LKlagTyouAoPeFdWA8hp4TDwv9HnZKsCz4yoNNGqIB65KYP3wDzbNhs3d/F4gMaFCvWC/EadN3C+ZUG09R7J6Jdj4c3TCU3bjeretbyFQkD2nWUMOiKFRVVFFgqgKqgcgBoBAPI2A6NNr1vgwWJ5aunVDXTjUyjlPQXQ7uhitnYBqWJyio9ZqgVWzZAVRLEjS90J0vxE7uIBwXTHubido4KnTw2Q1KdYVCGbLmGR1spIte7A624Gec9p7l7Rw5IrYXEpY2v1bFTx4OoKngeBnsmIB4hxWFqUnZKisjqbMrAqykciDqDLU9hb07hbP2gv9poqXtYVF7FVfJhx8jceEizeP+j1QpDPRxdUJY9mpTWo2gv8AErIPugEb7rdI+0dn6UKx6v8ANP26Xop+E+K2k79FfSx/WhejVprTxKLn7F+rqJcKSLklSCy6Enjx428z4uhkqMl75WK34XsbXtPQvQduBTw1P5d1rPVrI1MLYKqLnUnmSzEouunlzgEsREQ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780928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941946"/>
            <a:ext cx="1656184" cy="99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1" y="5157192"/>
            <a:ext cx="16561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853136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Chiavenato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Idalberto (SF).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Introducción a la teoría general de la administración.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3ª. Ed. México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McGraw-Hill.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Chiavenato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Idalberto (2000).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Introducción a la teoría general de la administración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 5ª. Ed.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México, D. F: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McGraw-Hill.</a:t>
            </a: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Chiavenato,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Idalberto (2006).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Introducción a la teoría general de la administración.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7ª. Ed. México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, D. F.: McGraw-HiIl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interamericana.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PRINCIPALES OBRAS 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0063175"/>
              </p:ext>
            </p:extLst>
          </p:nvPr>
        </p:nvGraphicFramePr>
        <p:xfrm>
          <a:off x="1691680" y="1417639"/>
          <a:ext cx="7128792" cy="48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853136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Hernández y Rodríguez,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Sergio (1994).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Introducción a la administración. México, D. F.: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McGraw-Hill.</a:t>
            </a: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Hernández y Rodríguez,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Sergio (2002).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Administración. México, D. F: McGraw-Hill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Interamericana.</a:t>
            </a: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Autor Desconocido (sin fecha). Teoría de la Decisión.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Ciencia y Desarrollo , 7, 38-40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835696" y="404664"/>
            <a:ext cx="6912768" cy="6069288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INTERNET</a:t>
            </a:r>
          </a:p>
          <a:p>
            <a:pPr marL="0" indent="0">
              <a:buNone/>
            </a:pPr>
            <a:endParaRPr lang="es-MX" sz="1600" dirty="0" smtClean="0"/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Herbert Alexander Simon en Wikipedia (s.f) recuperado de http://es.wikipedia.org/wiki/Herbert_Alexander_Simon</a:t>
            </a:r>
          </a:p>
          <a:p>
            <a:pPr>
              <a:buNone/>
            </a:pPr>
            <a:endParaRPr lang="es-MX" dirty="0" smtClean="0"/>
          </a:p>
          <a:p>
            <a:r>
              <a:rPr lang="es-ES" sz="2800" dirty="0" smtClean="0">
                <a:latin typeface="Arial"/>
                <a:ea typeface="Times New Roman"/>
              </a:rPr>
              <a:t>Teoría de las Decisiones (s.f) recuperado de http://books.google.com.mx/books?id=MBeYAAAACAAJ&amp;dq=teoria+de+las+decisiones&amp;hl=es&amp;ei=6XbLTs2hF-6HsAKHzu3gDg&amp;sa=X&amp;oi=book_result&amp;ct=result&amp;resnum=1&amp;ved=0CCwQ6AEwAA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2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4033</Words>
  <Application>Microsoft Office PowerPoint</Application>
  <PresentationFormat>Presentación en pantalla (4:3)</PresentationFormat>
  <Paragraphs>376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91</vt:i4>
      </vt:variant>
    </vt:vector>
  </HeadingPairs>
  <TitlesOfParts>
    <vt:vector size="98" baseType="lpstr">
      <vt:lpstr>Arial</vt:lpstr>
      <vt:lpstr>Berlin Sans FB</vt:lpstr>
      <vt:lpstr>Calibri</vt:lpstr>
      <vt:lpstr>Candara</vt:lpstr>
      <vt:lpstr>Times New Roman</vt:lpstr>
      <vt:lpstr>Wingdings 2</vt:lpstr>
      <vt:lpstr>Tema de Office</vt:lpstr>
      <vt:lpstr>UNIVERSIDAD AUTÓNOMA DEL ESTADO DE HIDALGO</vt:lpstr>
      <vt:lpstr>Presentación de PowerPoint</vt:lpstr>
      <vt:lpstr>Tema: Escuela de Toma de Decisiones</vt:lpstr>
      <vt:lpstr>Teoría de las Decisiones  Herbert Alexander Simón </vt:lpstr>
      <vt:lpstr>INTRODUCCIÓN </vt:lpstr>
      <vt:lpstr>HERBERT ALEXANDER SIMON  (15/05/1916- 09/02/2001) </vt:lpstr>
      <vt:lpstr>Presentación de PowerPoint</vt:lpstr>
      <vt:lpstr>Presentación de PowerPoint</vt:lpstr>
      <vt:lpstr>PRINCIPALES OBRAS </vt:lpstr>
      <vt:lpstr>FRASES CELEBRES </vt:lpstr>
      <vt:lpstr>Presentación de PowerPoint</vt:lpstr>
      <vt:lpstr>Toma de Decisiones </vt:lpstr>
      <vt:lpstr>Introducción </vt:lpstr>
      <vt:lpstr>Introducción </vt:lpstr>
      <vt:lpstr>Introducción </vt:lpstr>
      <vt:lpstr>El Proceso de Decisiones no consiste sólo en detectar lo correcto y lo incorrecto para fijar el objetivo, es decir, qué debe hacerse, sino también cómo y cuándo hacerlo. </vt:lpstr>
      <vt:lpstr>Presentación de PowerPoint</vt:lpstr>
      <vt:lpstr>La Autoridad y la Toma de Decisiones</vt:lpstr>
      <vt:lpstr>Presentación de PowerPoint</vt:lpstr>
      <vt:lpstr> </vt:lpstr>
      <vt:lpstr>Presentación de PowerPoint</vt:lpstr>
      <vt:lpstr>TIPOS DE DECISIONES </vt:lpstr>
      <vt:lpstr>Presentación de PowerPoint</vt:lpstr>
      <vt:lpstr>    TIPOS DE DECISIONES</vt:lpstr>
      <vt:lpstr> Decisiones Estratégicas  (o de Planificación)</vt:lpstr>
      <vt:lpstr>Decisiones Tácticas o de Pilotaje</vt:lpstr>
      <vt:lpstr>    Decisiones Operativas</vt:lpstr>
      <vt:lpstr>EN LA EMPRESA: QUIEN DEBE DECIDIR?</vt:lpstr>
      <vt:lpstr>Presentación de PowerPoint</vt:lpstr>
      <vt:lpstr>Presentación de PowerPoint</vt:lpstr>
      <vt:lpstr>Presentación de PowerPoint</vt:lpstr>
      <vt:lpstr>VENTAJAS</vt:lpstr>
      <vt:lpstr>DESVENTAJAS</vt:lpstr>
      <vt:lpstr>Presentación de PowerPoint</vt:lpstr>
      <vt:lpstr>Presentación de PowerPoint</vt:lpstr>
      <vt:lpstr>MODELOS RACIONALES DE LA TOMA DE DECISIONES  </vt:lpstr>
      <vt:lpstr>DEFINICIÓN Y DIAGNOSTICO DEL PROBLEMA </vt:lpstr>
      <vt:lpstr>Presentación de PowerPoint</vt:lpstr>
      <vt:lpstr>ESTABLECIMIENTO DE METAS </vt:lpstr>
      <vt:lpstr>BÚSQUEDA DE SOLUCIONES ALTERNATIVAS </vt:lpstr>
      <vt:lpstr>COMPARACIÓN Y EVALUACIÓN DE SOLUCIONES ALTERNATIVAS </vt:lpstr>
      <vt:lpstr>IMPLEMENTACIÓN DE LA SOLUCIÓN SELECCIONADA  </vt:lpstr>
      <vt:lpstr>MODELOS NO RACIONALES DE LA TOMA DE DECISIONES </vt:lpstr>
      <vt:lpstr>Presentación de PowerPoint</vt:lpstr>
      <vt:lpstr>Presentación de PowerPoint</vt:lpstr>
      <vt:lpstr>Presentación de PowerPoint</vt:lpstr>
      <vt:lpstr>PROCESO DECISORIO </vt:lpstr>
      <vt:lpstr>Presentación de PowerPoint</vt:lpstr>
      <vt:lpstr>Presentación de PowerPoint</vt:lpstr>
      <vt:lpstr>Presentación de PowerPoint</vt:lpstr>
      <vt:lpstr>Presentación de PowerPoint</vt:lpstr>
      <vt:lpstr>TEORIA DE LAS DECISIONES </vt:lpstr>
      <vt:lpstr>Presentación de PowerPoint</vt:lpstr>
      <vt:lpstr>Presentación de PowerPoint</vt:lpstr>
      <vt:lpstr>      Toma de Decisiones</vt:lpstr>
      <vt:lpstr>  COMO TOMAR UNA DECISIÓN</vt:lpstr>
      <vt:lpstr>Presentación de PowerPoint</vt:lpstr>
      <vt:lpstr>           Identificación del Problema </vt:lpstr>
      <vt:lpstr> Identificación de los Criterios de Decisión </vt:lpstr>
      <vt:lpstr> Asignación de Pesos (Ponderaciones) a los Criterios </vt:lpstr>
      <vt:lpstr>Desarrollo de Alternativas</vt:lpstr>
      <vt:lpstr>Análisis de las Alternativas</vt:lpstr>
      <vt:lpstr>Selección de una Alternativa</vt:lpstr>
      <vt:lpstr>Implantación de la Alternativa</vt:lpstr>
      <vt:lpstr>Evaluación de la Efectividad de la Decisión.</vt:lpstr>
      <vt:lpstr>Presentación de PowerPoint</vt:lpstr>
      <vt:lpstr>Pasos para la Solución de Problemas</vt:lpstr>
      <vt:lpstr>Diagnóstico del Problema</vt:lpstr>
      <vt:lpstr>Presentación de PowerPoint</vt:lpstr>
      <vt:lpstr>Diagnóstico del Problema</vt:lpstr>
      <vt:lpstr>¿Por qué se genera el Problema?</vt:lpstr>
      <vt:lpstr>Investigación u Obtención de Información</vt:lpstr>
      <vt:lpstr>Investigación u Obtención de Información</vt:lpstr>
      <vt:lpstr>Desarrollo de Opciones</vt:lpstr>
      <vt:lpstr>Experimentación</vt:lpstr>
      <vt:lpstr>Análisis de Restricciones</vt:lpstr>
      <vt:lpstr>Análisis de Restricciones</vt:lpstr>
      <vt:lpstr>Evaluación de Opciones</vt:lpstr>
      <vt:lpstr>Evaluación de Opciones</vt:lpstr>
      <vt:lpstr>Evaluación de Opciones</vt:lpstr>
      <vt:lpstr>Toma de Decisiones</vt:lpstr>
      <vt:lpstr>Presentación de PowerPoint</vt:lpstr>
      <vt:lpstr>Formación del Plan de Corrección</vt:lpstr>
      <vt:lpstr>Presentación de PowerPoint</vt:lpstr>
      <vt:lpstr>Ejecución y Control</vt:lpstr>
      <vt:lpstr>IMPLICACIONES DE LA TEORIA DE LAS DECISIONES </vt:lpstr>
      <vt:lpstr>Presentación de PowerPoint</vt:lpstr>
      <vt:lpstr>Presentación de PowerPoint</vt:lpstr>
      <vt:lpstr>Referencias Bibliográficas</vt:lpstr>
      <vt:lpstr>Referencias Bibliográficas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TANIA GONZALEZ</cp:lastModifiedBy>
  <cp:revision>84</cp:revision>
  <dcterms:created xsi:type="dcterms:W3CDTF">2014-12-12T16:57:31Z</dcterms:created>
  <dcterms:modified xsi:type="dcterms:W3CDTF">2016-11-17T14:55:40Z</dcterms:modified>
</cp:coreProperties>
</file>